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66" r:id="rId4"/>
    <p:sldId id="260" r:id="rId5"/>
    <p:sldId id="258" r:id="rId6"/>
    <p:sldId id="259" r:id="rId7"/>
    <p:sldId id="262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69" r:id="rId16"/>
    <p:sldId id="276" r:id="rId17"/>
    <p:sldId id="264" r:id="rId18"/>
    <p:sldId id="261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AC6"/>
    <a:srgbClr val="78A100"/>
    <a:srgbClr val="3E3D2D"/>
    <a:srgbClr val="6A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56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A0122-5E3A-1A43-B6EB-F4F3410184A6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D371AB-F9B9-3D47-AFDF-3724B3B2C746}">
      <dgm:prSet phldrT="[Texte]"/>
      <dgm:spPr/>
      <dgm:t>
        <a:bodyPr/>
        <a:lstStyle/>
        <a:p>
          <a:r>
            <a:rPr lang="fr-FR" dirty="0" smtClean="0"/>
            <a:t>SLAC</a:t>
          </a:r>
          <a:endParaRPr lang="fr-FR" dirty="0"/>
        </a:p>
      </dgm:t>
    </dgm:pt>
    <dgm:pt modelId="{C412F18E-6220-CD45-87F5-51B25D6C2673}" type="parTrans" cxnId="{4D8F2A8B-9DA8-324A-AC92-A02EE91EE126}">
      <dgm:prSet/>
      <dgm:spPr/>
      <dgm:t>
        <a:bodyPr/>
        <a:lstStyle/>
        <a:p>
          <a:endParaRPr lang="fr-FR"/>
        </a:p>
      </dgm:t>
    </dgm:pt>
    <dgm:pt modelId="{EE1B569A-130C-914B-ACDF-27BAF8312A49}" type="sibTrans" cxnId="{4D8F2A8B-9DA8-324A-AC92-A02EE91EE126}">
      <dgm:prSet/>
      <dgm:spPr/>
      <dgm:t>
        <a:bodyPr/>
        <a:lstStyle/>
        <a:p>
          <a:endParaRPr lang="fr-FR"/>
        </a:p>
      </dgm:t>
    </dgm:pt>
    <dgm:pt modelId="{4B710880-69A9-D044-9E73-34A25354AFDB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3600" dirty="0" smtClean="0">
              <a:solidFill>
                <a:schemeClr val="tx1"/>
              </a:solidFill>
            </a:rPr>
            <a:t>Experts</a:t>
          </a:r>
          <a:endParaRPr lang="fr-FR" sz="3600" dirty="0">
            <a:solidFill>
              <a:schemeClr val="tx1"/>
            </a:solidFill>
          </a:endParaRPr>
        </a:p>
      </dgm:t>
    </dgm:pt>
    <dgm:pt modelId="{9C6743BC-DE4F-914C-AE06-8D5B773F7B3B}" type="parTrans" cxnId="{9535109E-FB43-194C-AF15-93C8A2829482}">
      <dgm:prSet/>
      <dgm:spPr/>
      <dgm:t>
        <a:bodyPr/>
        <a:lstStyle/>
        <a:p>
          <a:endParaRPr lang="fr-FR"/>
        </a:p>
      </dgm:t>
    </dgm:pt>
    <dgm:pt modelId="{141CCF0C-1B71-EE40-A860-E9B73C5E7AD5}" type="sibTrans" cxnId="{9535109E-FB43-194C-AF15-93C8A2829482}">
      <dgm:prSet/>
      <dgm:spPr/>
      <dgm:t>
        <a:bodyPr/>
        <a:lstStyle/>
        <a:p>
          <a:endParaRPr lang="fr-FR"/>
        </a:p>
      </dgm:t>
    </dgm:pt>
    <dgm:pt modelId="{EBD88F36-18DB-D541-8B86-8A176EC5F44A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3600" dirty="0" smtClean="0">
              <a:solidFill>
                <a:srgbClr val="000000"/>
              </a:solidFill>
            </a:rPr>
            <a:t>Institutions</a:t>
          </a:r>
          <a:endParaRPr lang="fr-FR" sz="3600" dirty="0">
            <a:solidFill>
              <a:srgbClr val="000000"/>
            </a:solidFill>
          </a:endParaRPr>
        </a:p>
      </dgm:t>
    </dgm:pt>
    <dgm:pt modelId="{E5ED67BC-F136-FB44-B39F-F4A487A49B92}" type="parTrans" cxnId="{C1B735B3-66F6-CF45-A64B-3DF6173D6424}">
      <dgm:prSet/>
      <dgm:spPr/>
      <dgm:t>
        <a:bodyPr/>
        <a:lstStyle/>
        <a:p>
          <a:endParaRPr lang="fr-FR"/>
        </a:p>
      </dgm:t>
    </dgm:pt>
    <dgm:pt modelId="{F918BDE6-0971-9C49-8F90-FCC6E3B611A1}" type="sibTrans" cxnId="{C1B735B3-66F6-CF45-A64B-3DF6173D6424}">
      <dgm:prSet/>
      <dgm:spPr/>
      <dgm:t>
        <a:bodyPr/>
        <a:lstStyle/>
        <a:p>
          <a:endParaRPr lang="fr-FR"/>
        </a:p>
      </dgm:t>
    </dgm:pt>
    <dgm:pt modelId="{CCAFD710-45A0-A044-98CC-7FACE41BDC2E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3600" dirty="0" smtClean="0">
              <a:solidFill>
                <a:srgbClr val="000000"/>
              </a:solidFill>
            </a:rPr>
            <a:t>Élus</a:t>
          </a:r>
          <a:endParaRPr lang="fr-FR" sz="3600" dirty="0">
            <a:solidFill>
              <a:srgbClr val="000000"/>
            </a:solidFill>
          </a:endParaRPr>
        </a:p>
      </dgm:t>
    </dgm:pt>
    <dgm:pt modelId="{DF746E45-6229-3346-B090-06AF24E461F3}" type="parTrans" cxnId="{9BE65AF6-B1A8-254A-AA14-C83583A903BD}">
      <dgm:prSet/>
      <dgm:spPr/>
      <dgm:t>
        <a:bodyPr/>
        <a:lstStyle/>
        <a:p>
          <a:endParaRPr lang="fr-FR"/>
        </a:p>
      </dgm:t>
    </dgm:pt>
    <dgm:pt modelId="{DC0F5936-D958-7D4C-A2A1-32EC7D39E4BB}" type="sibTrans" cxnId="{9BE65AF6-B1A8-254A-AA14-C83583A903BD}">
      <dgm:prSet/>
      <dgm:spPr/>
      <dgm:t>
        <a:bodyPr/>
        <a:lstStyle/>
        <a:p>
          <a:endParaRPr lang="fr-FR"/>
        </a:p>
      </dgm:t>
    </dgm:pt>
    <dgm:pt modelId="{E4F39778-391D-F54B-A7FE-6723655039D2}">
      <dgm:prSet phldrT="[Texte]" custT="1"/>
      <dgm:spPr>
        <a:solidFill>
          <a:srgbClr val="3B8AC6"/>
        </a:solidFill>
      </dgm:spPr>
      <dgm:t>
        <a:bodyPr/>
        <a:lstStyle/>
        <a:p>
          <a:r>
            <a:rPr lang="fr-FR" sz="2400" dirty="0" smtClean="0"/>
            <a:t>Organismes communautaires</a:t>
          </a:r>
          <a:endParaRPr lang="fr-FR" sz="2400" dirty="0"/>
        </a:p>
      </dgm:t>
    </dgm:pt>
    <dgm:pt modelId="{661C7C42-B22B-8649-92CC-29BC6F2269AA}" type="parTrans" cxnId="{698FD8F2-D592-BA47-8729-472EAD163E69}">
      <dgm:prSet/>
      <dgm:spPr/>
      <dgm:t>
        <a:bodyPr/>
        <a:lstStyle/>
        <a:p>
          <a:endParaRPr lang="fr-FR"/>
        </a:p>
      </dgm:t>
    </dgm:pt>
    <dgm:pt modelId="{EFBE3489-1313-3B40-80AF-B56EE998F6EB}" type="sibTrans" cxnId="{698FD8F2-D592-BA47-8729-472EAD163E69}">
      <dgm:prSet/>
      <dgm:spPr/>
      <dgm:t>
        <a:bodyPr/>
        <a:lstStyle/>
        <a:p>
          <a:endParaRPr lang="fr-FR"/>
        </a:p>
      </dgm:t>
    </dgm:pt>
    <dgm:pt modelId="{7DA973E3-B9DC-D245-BDE0-66EFC15B5863}">
      <dgm:prSet phldrT="[Texte]" custT="1"/>
      <dgm:spPr>
        <a:solidFill>
          <a:srgbClr val="3B8AC6"/>
        </a:solidFill>
      </dgm:spPr>
      <dgm:t>
        <a:bodyPr/>
        <a:lstStyle/>
        <a:p>
          <a:r>
            <a:rPr lang="fr-FR" sz="3200" dirty="0" smtClean="0"/>
            <a:t>Citoyennes et citoyens</a:t>
          </a:r>
          <a:endParaRPr lang="fr-FR" sz="3200" dirty="0"/>
        </a:p>
      </dgm:t>
    </dgm:pt>
    <dgm:pt modelId="{E64B445A-0913-024C-BAC2-6412A95011A6}" type="parTrans" cxnId="{B979FB21-D409-3C4A-85B8-62934654BF18}">
      <dgm:prSet/>
      <dgm:spPr/>
      <dgm:t>
        <a:bodyPr/>
        <a:lstStyle/>
        <a:p>
          <a:endParaRPr lang="fr-FR"/>
        </a:p>
      </dgm:t>
    </dgm:pt>
    <dgm:pt modelId="{1175F14C-573C-E34E-B6FE-D649716CD4CF}" type="sibTrans" cxnId="{B979FB21-D409-3C4A-85B8-62934654BF18}">
      <dgm:prSet/>
      <dgm:spPr/>
      <dgm:t>
        <a:bodyPr/>
        <a:lstStyle/>
        <a:p>
          <a:endParaRPr lang="fr-FR"/>
        </a:p>
      </dgm:t>
    </dgm:pt>
    <dgm:pt modelId="{13B6C360-D026-BE42-BF34-9562360D1C28}">
      <dgm:prSet phldrT="[Texte]" custT="1"/>
      <dgm:spPr/>
      <dgm:t>
        <a:bodyPr/>
        <a:lstStyle/>
        <a:p>
          <a:r>
            <a:rPr lang="fr-FR" sz="3600" dirty="0" smtClean="0"/>
            <a:t>Passeurs</a:t>
          </a:r>
          <a:endParaRPr lang="fr-FR" sz="3600" dirty="0"/>
        </a:p>
      </dgm:t>
    </dgm:pt>
    <dgm:pt modelId="{E4E0C07B-BD23-5B41-BD69-C19F0743CBA4}" type="parTrans" cxnId="{DD69BB9B-EE86-574A-B070-98C105A4FC04}">
      <dgm:prSet/>
      <dgm:spPr/>
      <dgm:t>
        <a:bodyPr/>
        <a:lstStyle/>
        <a:p>
          <a:endParaRPr lang="fr-FR"/>
        </a:p>
      </dgm:t>
    </dgm:pt>
    <dgm:pt modelId="{DA0CF3A8-189C-F34F-AF0F-2F130A97A2DD}" type="sibTrans" cxnId="{DD69BB9B-EE86-574A-B070-98C105A4FC04}">
      <dgm:prSet/>
      <dgm:spPr/>
      <dgm:t>
        <a:bodyPr/>
        <a:lstStyle/>
        <a:p>
          <a:endParaRPr lang="fr-FR"/>
        </a:p>
      </dgm:t>
    </dgm:pt>
    <dgm:pt modelId="{5B7DEE6D-379E-4947-950F-5E000408E643}" type="pres">
      <dgm:prSet presAssocID="{A77A0122-5E3A-1A43-B6EB-F4F3410184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B28645-6E09-904D-BEC2-EA99A17282FF}" type="pres">
      <dgm:prSet presAssocID="{56D371AB-F9B9-3D47-AFDF-3724B3B2C746}" presName="centerShape" presStyleLbl="node0" presStyleIdx="0" presStyleCnt="1" custScaleX="287035" custScaleY="52682" custLinFactNeighborX="1416" custLinFactNeighborY="-23933"/>
      <dgm:spPr/>
      <dgm:t>
        <a:bodyPr/>
        <a:lstStyle/>
        <a:p>
          <a:endParaRPr lang="fr-FR"/>
        </a:p>
      </dgm:t>
    </dgm:pt>
    <dgm:pt modelId="{C6BF1121-0A61-B54B-88C3-0EB4609D6EF8}" type="pres">
      <dgm:prSet presAssocID="{9C6743BC-DE4F-914C-AE06-8D5B773F7B3B}" presName="parTrans" presStyleLbl="bgSibTrans2D1" presStyleIdx="0" presStyleCnt="6"/>
      <dgm:spPr/>
      <dgm:t>
        <a:bodyPr/>
        <a:lstStyle/>
        <a:p>
          <a:endParaRPr lang="fr-FR"/>
        </a:p>
      </dgm:t>
    </dgm:pt>
    <dgm:pt modelId="{73E7F872-9193-8B4E-B210-080CADF6BFA2}" type="pres">
      <dgm:prSet presAssocID="{4B710880-69A9-D044-9E73-34A25354AFDB}" presName="node" presStyleLbl="node1" presStyleIdx="0" presStyleCnt="6" custScaleX="165688" custRadScaleRad="136341" custRadScaleInc="162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611DB0-95A1-FE4C-9A77-A9831FA0E4B1}" type="pres">
      <dgm:prSet presAssocID="{E5ED67BC-F136-FB44-B39F-F4A487A49B92}" presName="parTrans" presStyleLbl="bgSibTrans2D1" presStyleIdx="1" presStyleCnt="6"/>
      <dgm:spPr/>
      <dgm:t>
        <a:bodyPr/>
        <a:lstStyle/>
        <a:p>
          <a:endParaRPr lang="fr-FR"/>
        </a:p>
      </dgm:t>
    </dgm:pt>
    <dgm:pt modelId="{B3F53BFB-CBC0-6249-9517-6925AB0B0D29}" type="pres">
      <dgm:prSet presAssocID="{EBD88F36-18DB-D541-8B86-8A176EC5F44A}" presName="node" presStyleLbl="node1" presStyleIdx="1" presStyleCnt="6" custScaleX="163835" custRadScaleRad="102458" custRadScaleInc="1871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C69AAD-84A5-FE4F-965A-4E5225545F8C}" type="pres">
      <dgm:prSet presAssocID="{DF746E45-6229-3346-B090-06AF24E461F3}" presName="parTrans" presStyleLbl="bgSibTrans2D1" presStyleIdx="2" presStyleCnt="6"/>
      <dgm:spPr/>
      <dgm:t>
        <a:bodyPr/>
        <a:lstStyle/>
        <a:p>
          <a:endParaRPr lang="fr-FR"/>
        </a:p>
      </dgm:t>
    </dgm:pt>
    <dgm:pt modelId="{7999EDEA-58A1-864A-8768-5F03A31B57D0}" type="pres">
      <dgm:prSet presAssocID="{CCAFD710-45A0-A044-98CC-7FACE41BDC2E}" presName="node" presStyleLbl="node1" presStyleIdx="2" presStyleCnt="6" custScaleX="145791" custRadScaleRad="137126" custRadScaleInc="198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13144D-756B-3E4E-92DF-F0F5C0B0C449}" type="pres">
      <dgm:prSet presAssocID="{661C7C42-B22B-8649-92CC-29BC6F2269AA}" presName="parTrans" presStyleLbl="bgSibTrans2D1" presStyleIdx="3" presStyleCnt="6"/>
      <dgm:spPr/>
      <dgm:t>
        <a:bodyPr/>
        <a:lstStyle/>
        <a:p>
          <a:endParaRPr lang="fr-FR"/>
        </a:p>
      </dgm:t>
    </dgm:pt>
    <dgm:pt modelId="{40C85D8C-1478-3745-8BA4-51168E5A5C15}" type="pres">
      <dgm:prSet presAssocID="{E4F39778-391D-F54B-A7FE-6723655039D2}" presName="node" presStyleLbl="node1" presStyleIdx="3" presStyleCnt="6" custScaleX="150860" custRadScaleRad="101775" custRadScaleInc="2754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A3A09-DADF-C14E-AF72-2A1C703EEA77}" type="pres">
      <dgm:prSet presAssocID="{E4E0C07B-BD23-5B41-BD69-C19F0743CBA4}" presName="parTrans" presStyleLbl="bgSibTrans2D1" presStyleIdx="4" presStyleCnt="6"/>
      <dgm:spPr/>
      <dgm:t>
        <a:bodyPr/>
        <a:lstStyle/>
        <a:p>
          <a:endParaRPr lang="fr-FR"/>
        </a:p>
      </dgm:t>
    </dgm:pt>
    <dgm:pt modelId="{D6E4B93C-E778-724A-9B19-BAB75D172B46}" type="pres">
      <dgm:prSet presAssocID="{13B6C360-D026-BE42-BF34-9562360D1C28}" presName="node" presStyleLbl="node1" presStyleIdx="4" presStyleCnt="6" custScaleX="157678" custRadScaleRad="7817" custRadScaleInc="3489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A55EE7-7A84-1240-823B-A8D347033968}" type="pres">
      <dgm:prSet presAssocID="{E64B445A-0913-024C-BAC2-6412A95011A6}" presName="parTrans" presStyleLbl="bgSibTrans2D1" presStyleIdx="5" presStyleCnt="6"/>
      <dgm:spPr/>
      <dgm:t>
        <a:bodyPr/>
        <a:lstStyle/>
        <a:p>
          <a:endParaRPr lang="fr-FR"/>
        </a:p>
      </dgm:t>
    </dgm:pt>
    <dgm:pt modelId="{9E111EE9-B20B-9E4C-BDBE-ED2996CD55BF}" type="pres">
      <dgm:prSet presAssocID="{7DA973E3-B9DC-D245-BDE0-66EFC15B5863}" presName="node" presStyleLbl="node1" presStyleIdx="5" presStyleCnt="6" custScaleX="160685" custRadScaleRad="87977" custRadScaleInc="5841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5D5F724-946D-2542-A258-3886B9D6F4DF}" type="presOf" srcId="{9C6743BC-DE4F-914C-AE06-8D5B773F7B3B}" destId="{C6BF1121-0A61-B54B-88C3-0EB4609D6EF8}" srcOrd="0" destOrd="0" presId="urn:microsoft.com/office/officeart/2005/8/layout/radial4"/>
    <dgm:cxn modelId="{09219A58-4D41-A24E-B9C7-25892EEB6085}" type="presOf" srcId="{13B6C360-D026-BE42-BF34-9562360D1C28}" destId="{D6E4B93C-E778-724A-9B19-BAB75D172B46}" srcOrd="0" destOrd="0" presId="urn:microsoft.com/office/officeart/2005/8/layout/radial4"/>
    <dgm:cxn modelId="{698FD8F2-D592-BA47-8729-472EAD163E69}" srcId="{56D371AB-F9B9-3D47-AFDF-3724B3B2C746}" destId="{E4F39778-391D-F54B-A7FE-6723655039D2}" srcOrd="3" destOrd="0" parTransId="{661C7C42-B22B-8649-92CC-29BC6F2269AA}" sibTransId="{EFBE3489-1313-3B40-80AF-B56EE998F6EB}"/>
    <dgm:cxn modelId="{0AA80D0B-A56B-AB42-A714-3DB40A8533A9}" type="presOf" srcId="{E4F39778-391D-F54B-A7FE-6723655039D2}" destId="{40C85D8C-1478-3745-8BA4-51168E5A5C15}" srcOrd="0" destOrd="0" presId="urn:microsoft.com/office/officeart/2005/8/layout/radial4"/>
    <dgm:cxn modelId="{3229F45D-EAEA-1246-A3F9-A6928CF46A57}" type="presOf" srcId="{7DA973E3-B9DC-D245-BDE0-66EFC15B5863}" destId="{9E111EE9-B20B-9E4C-BDBE-ED2996CD55BF}" srcOrd="0" destOrd="0" presId="urn:microsoft.com/office/officeart/2005/8/layout/radial4"/>
    <dgm:cxn modelId="{B979FB21-D409-3C4A-85B8-62934654BF18}" srcId="{56D371AB-F9B9-3D47-AFDF-3724B3B2C746}" destId="{7DA973E3-B9DC-D245-BDE0-66EFC15B5863}" srcOrd="5" destOrd="0" parTransId="{E64B445A-0913-024C-BAC2-6412A95011A6}" sibTransId="{1175F14C-573C-E34E-B6FE-D649716CD4CF}"/>
    <dgm:cxn modelId="{720B4C1A-07BA-2348-BB61-E4448A09A42F}" type="presOf" srcId="{4B710880-69A9-D044-9E73-34A25354AFDB}" destId="{73E7F872-9193-8B4E-B210-080CADF6BFA2}" srcOrd="0" destOrd="0" presId="urn:microsoft.com/office/officeart/2005/8/layout/radial4"/>
    <dgm:cxn modelId="{B4D7C6E2-AB8E-E642-851B-3D6A2A9D387F}" type="presOf" srcId="{A77A0122-5E3A-1A43-B6EB-F4F3410184A6}" destId="{5B7DEE6D-379E-4947-950F-5E000408E643}" srcOrd="0" destOrd="0" presId="urn:microsoft.com/office/officeart/2005/8/layout/radial4"/>
    <dgm:cxn modelId="{C1B735B3-66F6-CF45-A64B-3DF6173D6424}" srcId="{56D371AB-F9B9-3D47-AFDF-3724B3B2C746}" destId="{EBD88F36-18DB-D541-8B86-8A176EC5F44A}" srcOrd="1" destOrd="0" parTransId="{E5ED67BC-F136-FB44-B39F-F4A487A49B92}" sibTransId="{F918BDE6-0971-9C49-8F90-FCC6E3B611A1}"/>
    <dgm:cxn modelId="{CC15FBCF-03F0-E046-AD6C-F0F6409272D8}" type="presOf" srcId="{E5ED67BC-F136-FB44-B39F-F4A487A49B92}" destId="{18611DB0-95A1-FE4C-9A77-A9831FA0E4B1}" srcOrd="0" destOrd="0" presId="urn:microsoft.com/office/officeart/2005/8/layout/radial4"/>
    <dgm:cxn modelId="{9A120073-1319-8244-A173-D9DB59BE4E9E}" type="presOf" srcId="{EBD88F36-18DB-D541-8B86-8A176EC5F44A}" destId="{B3F53BFB-CBC0-6249-9517-6925AB0B0D29}" srcOrd="0" destOrd="0" presId="urn:microsoft.com/office/officeart/2005/8/layout/radial4"/>
    <dgm:cxn modelId="{F8E846D5-BD15-BD49-8277-1D76D9DA0BD6}" type="presOf" srcId="{E64B445A-0913-024C-BAC2-6412A95011A6}" destId="{0EA55EE7-7A84-1240-823B-A8D347033968}" srcOrd="0" destOrd="0" presId="urn:microsoft.com/office/officeart/2005/8/layout/radial4"/>
    <dgm:cxn modelId="{3A912FC4-BE38-CB45-B051-8F2C84976301}" type="presOf" srcId="{CCAFD710-45A0-A044-98CC-7FACE41BDC2E}" destId="{7999EDEA-58A1-864A-8768-5F03A31B57D0}" srcOrd="0" destOrd="0" presId="urn:microsoft.com/office/officeart/2005/8/layout/radial4"/>
    <dgm:cxn modelId="{4980AEFC-1485-D144-B74A-C633825EF9E9}" type="presOf" srcId="{56D371AB-F9B9-3D47-AFDF-3724B3B2C746}" destId="{4FB28645-6E09-904D-BEC2-EA99A17282FF}" srcOrd="0" destOrd="0" presId="urn:microsoft.com/office/officeart/2005/8/layout/radial4"/>
    <dgm:cxn modelId="{D539198C-FDBD-9843-B145-AAED11BC5262}" type="presOf" srcId="{E4E0C07B-BD23-5B41-BD69-C19F0743CBA4}" destId="{70DA3A09-DADF-C14E-AF72-2A1C703EEA77}" srcOrd="0" destOrd="0" presId="urn:microsoft.com/office/officeart/2005/8/layout/radial4"/>
    <dgm:cxn modelId="{9535109E-FB43-194C-AF15-93C8A2829482}" srcId="{56D371AB-F9B9-3D47-AFDF-3724B3B2C746}" destId="{4B710880-69A9-D044-9E73-34A25354AFDB}" srcOrd="0" destOrd="0" parTransId="{9C6743BC-DE4F-914C-AE06-8D5B773F7B3B}" sibTransId="{141CCF0C-1B71-EE40-A860-E9B73C5E7AD5}"/>
    <dgm:cxn modelId="{DD69BB9B-EE86-574A-B070-98C105A4FC04}" srcId="{56D371AB-F9B9-3D47-AFDF-3724B3B2C746}" destId="{13B6C360-D026-BE42-BF34-9562360D1C28}" srcOrd="4" destOrd="0" parTransId="{E4E0C07B-BD23-5B41-BD69-C19F0743CBA4}" sibTransId="{DA0CF3A8-189C-F34F-AF0F-2F130A97A2DD}"/>
    <dgm:cxn modelId="{9BE65AF6-B1A8-254A-AA14-C83583A903BD}" srcId="{56D371AB-F9B9-3D47-AFDF-3724B3B2C746}" destId="{CCAFD710-45A0-A044-98CC-7FACE41BDC2E}" srcOrd="2" destOrd="0" parTransId="{DF746E45-6229-3346-B090-06AF24E461F3}" sibTransId="{DC0F5936-D958-7D4C-A2A1-32EC7D39E4BB}"/>
    <dgm:cxn modelId="{4D8F2A8B-9DA8-324A-AC92-A02EE91EE126}" srcId="{A77A0122-5E3A-1A43-B6EB-F4F3410184A6}" destId="{56D371AB-F9B9-3D47-AFDF-3724B3B2C746}" srcOrd="0" destOrd="0" parTransId="{C412F18E-6220-CD45-87F5-51B25D6C2673}" sibTransId="{EE1B569A-130C-914B-ACDF-27BAF8312A49}"/>
    <dgm:cxn modelId="{07FE7E82-047A-DE42-BA80-835B05E639E7}" type="presOf" srcId="{DF746E45-6229-3346-B090-06AF24E461F3}" destId="{0CC69AAD-84A5-FE4F-965A-4E5225545F8C}" srcOrd="0" destOrd="0" presId="urn:microsoft.com/office/officeart/2005/8/layout/radial4"/>
    <dgm:cxn modelId="{1D5657AA-3DED-DC43-AF87-1D204853632C}" type="presOf" srcId="{661C7C42-B22B-8649-92CC-29BC6F2269AA}" destId="{A713144D-756B-3E4E-92DF-F0F5C0B0C449}" srcOrd="0" destOrd="0" presId="urn:microsoft.com/office/officeart/2005/8/layout/radial4"/>
    <dgm:cxn modelId="{70E4F359-DF4B-624B-AFE1-1BCFD0007B3E}" type="presParOf" srcId="{5B7DEE6D-379E-4947-950F-5E000408E643}" destId="{4FB28645-6E09-904D-BEC2-EA99A17282FF}" srcOrd="0" destOrd="0" presId="urn:microsoft.com/office/officeart/2005/8/layout/radial4"/>
    <dgm:cxn modelId="{C7359223-3733-CC46-B97E-3C31B7C66C46}" type="presParOf" srcId="{5B7DEE6D-379E-4947-950F-5E000408E643}" destId="{C6BF1121-0A61-B54B-88C3-0EB4609D6EF8}" srcOrd="1" destOrd="0" presId="urn:microsoft.com/office/officeart/2005/8/layout/radial4"/>
    <dgm:cxn modelId="{294A00FA-031A-744B-A7D8-D9DE1B9EE931}" type="presParOf" srcId="{5B7DEE6D-379E-4947-950F-5E000408E643}" destId="{73E7F872-9193-8B4E-B210-080CADF6BFA2}" srcOrd="2" destOrd="0" presId="urn:microsoft.com/office/officeart/2005/8/layout/radial4"/>
    <dgm:cxn modelId="{94250E6D-876A-0A49-AF2A-59BB9120C41A}" type="presParOf" srcId="{5B7DEE6D-379E-4947-950F-5E000408E643}" destId="{18611DB0-95A1-FE4C-9A77-A9831FA0E4B1}" srcOrd="3" destOrd="0" presId="urn:microsoft.com/office/officeart/2005/8/layout/radial4"/>
    <dgm:cxn modelId="{DAAD5AB4-CEFD-934E-8A06-7D974764BE71}" type="presParOf" srcId="{5B7DEE6D-379E-4947-950F-5E000408E643}" destId="{B3F53BFB-CBC0-6249-9517-6925AB0B0D29}" srcOrd="4" destOrd="0" presId="urn:microsoft.com/office/officeart/2005/8/layout/radial4"/>
    <dgm:cxn modelId="{7568EEC6-9D2D-9E42-9CE8-21796E6ED5E8}" type="presParOf" srcId="{5B7DEE6D-379E-4947-950F-5E000408E643}" destId="{0CC69AAD-84A5-FE4F-965A-4E5225545F8C}" srcOrd="5" destOrd="0" presId="urn:microsoft.com/office/officeart/2005/8/layout/radial4"/>
    <dgm:cxn modelId="{CE0FFCAB-EC3B-0A46-997D-9DB8B19AACAD}" type="presParOf" srcId="{5B7DEE6D-379E-4947-950F-5E000408E643}" destId="{7999EDEA-58A1-864A-8768-5F03A31B57D0}" srcOrd="6" destOrd="0" presId="urn:microsoft.com/office/officeart/2005/8/layout/radial4"/>
    <dgm:cxn modelId="{71AE99DD-13E9-5F48-B3C3-F86B4A00F965}" type="presParOf" srcId="{5B7DEE6D-379E-4947-950F-5E000408E643}" destId="{A713144D-756B-3E4E-92DF-F0F5C0B0C449}" srcOrd="7" destOrd="0" presId="urn:microsoft.com/office/officeart/2005/8/layout/radial4"/>
    <dgm:cxn modelId="{747BCF65-3D8E-994B-86A5-DD941CE29D62}" type="presParOf" srcId="{5B7DEE6D-379E-4947-950F-5E000408E643}" destId="{40C85D8C-1478-3745-8BA4-51168E5A5C15}" srcOrd="8" destOrd="0" presId="urn:microsoft.com/office/officeart/2005/8/layout/radial4"/>
    <dgm:cxn modelId="{D9447654-5DCB-074A-806D-56C8983BE3DF}" type="presParOf" srcId="{5B7DEE6D-379E-4947-950F-5E000408E643}" destId="{70DA3A09-DADF-C14E-AF72-2A1C703EEA77}" srcOrd="9" destOrd="0" presId="urn:microsoft.com/office/officeart/2005/8/layout/radial4"/>
    <dgm:cxn modelId="{77A9FAFC-5B43-C74F-B95D-6E6EDAA2FF0C}" type="presParOf" srcId="{5B7DEE6D-379E-4947-950F-5E000408E643}" destId="{D6E4B93C-E778-724A-9B19-BAB75D172B46}" srcOrd="10" destOrd="0" presId="urn:microsoft.com/office/officeart/2005/8/layout/radial4"/>
    <dgm:cxn modelId="{CC0F3E43-9A98-EF42-B495-A82A6B408092}" type="presParOf" srcId="{5B7DEE6D-379E-4947-950F-5E000408E643}" destId="{0EA55EE7-7A84-1240-823B-A8D347033968}" srcOrd="11" destOrd="0" presId="urn:microsoft.com/office/officeart/2005/8/layout/radial4"/>
    <dgm:cxn modelId="{A00FAE5C-469A-3647-A747-53E1B4C959E1}" type="presParOf" srcId="{5B7DEE6D-379E-4947-950F-5E000408E643}" destId="{9E111EE9-B20B-9E4C-BDBE-ED2996CD55B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A0122-5E3A-1A43-B6EB-F4F3410184A6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6D371AB-F9B9-3D47-AFDF-3724B3B2C746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smtClean="0">
              <a:solidFill>
                <a:schemeClr val="accent3"/>
              </a:solidFill>
            </a:rPr>
            <a:t>SLAC</a:t>
          </a:r>
          <a:endParaRPr lang="fr-FR" dirty="0">
            <a:solidFill>
              <a:schemeClr val="accent3"/>
            </a:solidFill>
          </a:endParaRPr>
        </a:p>
      </dgm:t>
    </dgm:pt>
    <dgm:pt modelId="{C412F18E-6220-CD45-87F5-51B25D6C2673}" type="parTrans" cxnId="{4D8F2A8B-9DA8-324A-AC92-A02EE91EE126}">
      <dgm:prSet/>
      <dgm:spPr/>
      <dgm:t>
        <a:bodyPr/>
        <a:lstStyle/>
        <a:p>
          <a:endParaRPr lang="fr-FR"/>
        </a:p>
      </dgm:t>
    </dgm:pt>
    <dgm:pt modelId="{EE1B569A-130C-914B-ACDF-27BAF8312A49}" type="sibTrans" cxnId="{4D8F2A8B-9DA8-324A-AC92-A02EE91EE126}">
      <dgm:prSet/>
      <dgm:spPr/>
      <dgm:t>
        <a:bodyPr/>
        <a:lstStyle/>
        <a:p>
          <a:endParaRPr lang="fr-FR"/>
        </a:p>
      </dgm:t>
    </dgm:pt>
    <dgm:pt modelId="{4B710880-69A9-D044-9E73-34A25354AFDB}">
      <dgm:prSet phldrT="[Texte]" custT="1"/>
      <dgm:spPr>
        <a:solidFill>
          <a:srgbClr val="94C600"/>
        </a:solidFill>
      </dgm:spPr>
      <dgm:t>
        <a:bodyPr/>
        <a:lstStyle/>
        <a:p>
          <a:r>
            <a:rPr lang="fr-FR" sz="3600" dirty="0" smtClean="0">
              <a:solidFill>
                <a:schemeClr val="tx1"/>
              </a:solidFill>
            </a:rPr>
            <a:t>Experts</a:t>
          </a:r>
          <a:endParaRPr lang="fr-FR" sz="3600" dirty="0">
            <a:solidFill>
              <a:schemeClr val="tx1"/>
            </a:solidFill>
          </a:endParaRPr>
        </a:p>
      </dgm:t>
    </dgm:pt>
    <dgm:pt modelId="{9C6743BC-DE4F-914C-AE06-8D5B773F7B3B}" type="parTrans" cxnId="{9535109E-FB43-194C-AF15-93C8A2829482}">
      <dgm:prSet/>
      <dgm:spPr/>
      <dgm:t>
        <a:bodyPr/>
        <a:lstStyle/>
        <a:p>
          <a:endParaRPr lang="fr-FR"/>
        </a:p>
      </dgm:t>
    </dgm:pt>
    <dgm:pt modelId="{141CCF0C-1B71-EE40-A860-E9B73C5E7AD5}" type="sibTrans" cxnId="{9535109E-FB43-194C-AF15-93C8A2829482}">
      <dgm:prSet/>
      <dgm:spPr/>
      <dgm:t>
        <a:bodyPr/>
        <a:lstStyle/>
        <a:p>
          <a:endParaRPr lang="fr-FR"/>
        </a:p>
      </dgm:t>
    </dgm:pt>
    <dgm:pt modelId="{EBD88F36-18DB-D541-8B86-8A176EC5F44A}">
      <dgm:prSet phldrT="[Texte]" custT="1"/>
      <dgm:spPr>
        <a:solidFill>
          <a:srgbClr val="94C600"/>
        </a:solidFill>
      </dgm:spPr>
      <dgm:t>
        <a:bodyPr/>
        <a:lstStyle/>
        <a:p>
          <a:r>
            <a:rPr lang="fr-FR" sz="3600" dirty="0" smtClean="0">
              <a:solidFill>
                <a:srgbClr val="000000"/>
              </a:solidFill>
            </a:rPr>
            <a:t>Institutions</a:t>
          </a:r>
          <a:endParaRPr lang="fr-FR" sz="3600" dirty="0">
            <a:solidFill>
              <a:srgbClr val="000000"/>
            </a:solidFill>
          </a:endParaRPr>
        </a:p>
      </dgm:t>
    </dgm:pt>
    <dgm:pt modelId="{E5ED67BC-F136-FB44-B39F-F4A487A49B92}" type="parTrans" cxnId="{C1B735B3-66F6-CF45-A64B-3DF6173D6424}">
      <dgm:prSet/>
      <dgm:spPr/>
      <dgm:t>
        <a:bodyPr/>
        <a:lstStyle/>
        <a:p>
          <a:endParaRPr lang="fr-FR"/>
        </a:p>
      </dgm:t>
    </dgm:pt>
    <dgm:pt modelId="{F918BDE6-0971-9C49-8F90-FCC6E3B611A1}" type="sibTrans" cxnId="{C1B735B3-66F6-CF45-A64B-3DF6173D6424}">
      <dgm:prSet/>
      <dgm:spPr/>
      <dgm:t>
        <a:bodyPr/>
        <a:lstStyle/>
        <a:p>
          <a:endParaRPr lang="fr-FR"/>
        </a:p>
      </dgm:t>
    </dgm:pt>
    <dgm:pt modelId="{CCAFD710-45A0-A044-98CC-7FACE41BDC2E}">
      <dgm:prSet phldrT="[Texte]" custT="1"/>
      <dgm:spPr>
        <a:solidFill>
          <a:srgbClr val="94C600"/>
        </a:solidFill>
      </dgm:spPr>
      <dgm:t>
        <a:bodyPr/>
        <a:lstStyle/>
        <a:p>
          <a:r>
            <a:rPr lang="fr-FR" sz="3600" dirty="0" smtClean="0">
              <a:solidFill>
                <a:srgbClr val="000000"/>
              </a:solidFill>
            </a:rPr>
            <a:t>Élus</a:t>
          </a:r>
          <a:endParaRPr lang="fr-FR" sz="3600" dirty="0">
            <a:solidFill>
              <a:srgbClr val="000000"/>
            </a:solidFill>
          </a:endParaRPr>
        </a:p>
      </dgm:t>
    </dgm:pt>
    <dgm:pt modelId="{DF746E45-6229-3346-B090-06AF24E461F3}" type="parTrans" cxnId="{9BE65AF6-B1A8-254A-AA14-C83583A903BD}">
      <dgm:prSet/>
      <dgm:spPr/>
      <dgm:t>
        <a:bodyPr/>
        <a:lstStyle/>
        <a:p>
          <a:endParaRPr lang="fr-FR"/>
        </a:p>
      </dgm:t>
    </dgm:pt>
    <dgm:pt modelId="{DC0F5936-D958-7D4C-A2A1-32EC7D39E4BB}" type="sibTrans" cxnId="{9BE65AF6-B1A8-254A-AA14-C83583A903BD}">
      <dgm:prSet/>
      <dgm:spPr/>
      <dgm:t>
        <a:bodyPr/>
        <a:lstStyle/>
        <a:p>
          <a:endParaRPr lang="fr-FR"/>
        </a:p>
      </dgm:t>
    </dgm:pt>
    <dgm:pt modelId="{E4F39778-391D-F54B-A7FE-6723655039D2}">
      <dgm:prSet phldrT="[Texte]" custT="1"/>
      <dgm:spPr>
        <a:solidFill>
          <a:srgbClr val="94C600"/>
        </a:solidFill>
      </dgm:spPr>
      <dgm:t>
        <a:bodyPr/>
        <a:lstStyle/>
        <a:p>
          <a:r>
            <a:rPr lang="fr-FR" sz="2400" dirty="0" smtClean="0">
              <a:solidFill>
                <a:srgbClr val="554E43"/>
              </a:solidFill>
            </a:rPr>
            <a:t>Organismes communautaires</a:t>
          </a:r>
          <a:endParaRPr lang="fr-FR" sz="2400" dirty="0">
            <a:solidFill>
              <a:srgbClr val="554E43"/>
            </a:solidFill>
          </a:endParaRPr>
        </a:p>
      </dgm:t>
    </dgm:pt>
    <dgm:pt modelId="{661C7C42-B22B-8649-92CC-29BC6F2269AA}" type="parTrans" cxnId="{698FD8F2-D592-BA47-8729-472EAD163E69}">
      <dgm:prSet/>
      <dgm:spPr/>
      <dgm:t>
        <a:bodyPr/>
        <a:lstStyle/>
        <a:p>
          <a:endParaRPr lang="fr-FR"/>
        </a:p>
      </dgm:t>
    </dgm:pt>
    <dgm:pt modelId="{EFBE3489-1313-3B40-80AF-B56EE998F6EB}" type="sibTrans" cxnId="{698FD8F2-D592-BA47-8729-472EAD163E69}">
      <dgm:prSet/>
      <dgm:spPr/>
      <dgm:t>
        <a:bodyPr/>
        <a:lstStyle/>
        <a:p>
          <a:endParaRPr lang="fr-FR"/>
        </a:p>
      </dgm:t>
    </dgm:pt>
    <dgm:pt modelId="{7DA973E3-B9DC-D245-BDE0-66EFC15B5863}">
      <dgm:prSet phldrT="[Texte]" custT="1"/>
      <dgm:spPr>
        <a:solidFill>
          <a:srgbClr val="94C600"/>
        </a:solidFill>
      </dgm:spPr>
      <dgm:t>
        <a:bodyPr/>
        <a:lstStyle/>
        <a:p>
          <a:r>
            <a:rPr lang="fr-FR" sz="3200" dirty="0" smtClean="0">
              <a:solidFill>
                <a:schemeClr val="accent2">
                  <a:lumMod val="75000"/>
                </a:schemeClr>
              </a:solidFill>
            </a:rPr>
            <a:t>Citoyennes et citoyens</a:t>
          </a:r>
          <a:endParaRPr lang="fr-FR" sz="3200" dirty="0">
            <a:solidFill>
              <a:schemeClr val="accent2">
                <a:lumMod val="75000"/>
              </a:schemeClr>
            </a:solidFill>
          </a:endParaRPr>
        </a:p>
      </dgm:t>
    </dgm:pt>
    <dgm:pt modelId="{E64B445A-0913-024C-BAC2-6412A95011A6}" type="parTrans" cxnId="{B979FB21-D409-3C4A-85B8-62934654BF18}">
      <dgm:prSet/>
      <dgm:spPr/>
      <dgm:t>
        <a:bodyPr/>
        <a:lstStyle/>
        <a:p>
          <a:endParaRPr lang="fr-FR"/>
        </a:p>
      </dgm:t>
    </dgm:pt>
    <dgm:pt modelId="{1175F14C-573C-E34E-B6FE-D649716CD4CF}" type="sibTrans" cxnId="{B979FB21-D409-3C4A-85B8-62934654BF18}">
      <dgm:prSet/>
      <dgm:spPr/>
      <dgm:t>
        <a:bodyPr/>
        <a:lstStyle/>
        <a:p>
          <a:endParaRPr lang="fr-FR"/>
        </a:p>
      </dgm:t>
    </dgm:pt>
    <dgm:pt modelId="{13B6C360-D026-BE42-BF34-9562360D1C28}">
      <dgm:prSet phldrT="[Texte]" custT="1"/>
      <dgm:spPr>
        <a:solidFill>
          <a:srgbClr val="94C600"/>
        </a:solidFill>
      </dgm:spPr>
      <dgm:t>
        <a:bodyPr/>
        <a:lstStyle/>
        <a:p>
          <a:r>
            <a:rPr lang="fr-FR" sz="3600" dirty="0" smtClean="0">
              <a:solidFill>
                <a:schemeClr val="accent3"/>
              </a:solidFill>
            </a:rPr>
            <a:t>Passeurs</a:t>
          </a:r>
          <a:endParaRPr lang="fr-FR" sz="3600" dirty="0">
            <a:solidFill>
              <a:schemeClr val="accent3"/>
            </a:solidFill>
          </a:endParaRPr>
        </a:p>
      </dgm:t>
    </dgm:pt>
    <dgm:pt modelId="{E4E0C07B-BD23-5B41-BD69-C19F0743CBA4}" type="parTrans" cxnId="{DD69BB9B-EE86-574A-B070-98C105A4FC04}">
      <dgm:prSet/>
      <dgm:spPr/>
      <dgm:t>
        <a:bodyPr/>
        <a:lstStyle/>
        <a:p>
          <a:endParaRPr lang="fr-FR"/>
        </a:p>
      </dgm:t>
    </dgm:pt>
    <dgm:pt modelId="{DA0CF3A8-189C-F34F-AF0F-2F130A97A2DD}" type="sibTrans" cxnId="{DD69BB9B-EE86-574A-B070-98C105A4FC04}">
      <dgm:prSet/>
      <dgm:spPr/>
      <dgm:t>
        <a:bodyPr/>
        <a:lstStyle/>
        <a:p>
          <a:endParaRPr lang="fr-FR"/>
        </a:p>
      </dgm:t>
    </dgm:pt>
    <dgm:pt modelId="{5B7DEE6D-379E-4947-950F-5E000408E643}" type="pres">
      <dgm:prSet presAssocID="{A77A0122-5E3A-1A43-B6EB-F4F3410184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B28645-6E09-904D-BEC2-EA99A17282FF}" type="pres">
      <dgm:prSet presAssocID="{56D371AB-F9B9-3D47-AFDF-3724B3B2C746}" presName="centerShape" presStyleLbl="node0" presStyleIdx="0" presStyleCnt="1" custScaleX="287035" custScaleY="52682" custLinFactNeighborX="1416" custLinFactNeighborY="-23933"/>
      <dgm:spPr/>
      <dgm:t>
        <a:bodyPr/>
        <a:lstStyle/>
        <a:p>
          <a:endParaRPr lang="fr-FR"/>
        </a:p>
      </dgm:t>
    </dgm:pt>
    <dgm:pt modelId="{C6BF1121-0A61-B54B-88C3-0EB4609D6EF8}" type="pres">
      <dgm:prSet presAssocID="{9C6743BC-DE4F-914C-AE06-8D5B773F7B3B}" presName="parTrans" presStyleLbl="bgSibTrans2D1" presStyleIdx="0" presStyleCnt="6"/>
      <dgm:spPr/>
      <dgm:t>
        <a:bodyPr/>
        <a:lstStyle/>
        <a:p>
          <a:endParaRPr lang="fr-FR"/>
        </a:p>
      </dgm:t>
    </dgm:pt>
    <dgm:pt modelId="{73E7F872-9193-8B4E-B210-080CADF6BFA2}" type="pres">
      <dgm:prSet presAssocID="{4B710880-69A9-D044-9E73-34A25354AFDB}" presName="node" presStyleLbl="node1" presStyleIdx="0" presStyleCnt="6" custScaleX="152827" custRadScaleRad="136341" custRadScaleInc="1622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611DB0-95A1-FE4C-9A77-A9831FA0E4B1}" type="pres">
      <dgm:prSet presAssocID="{E5ED67BC-F136-FB44-B39F-F4A487A49B92}" presName="parTrans" presStyleLbl="bgSibTrans2D1" presStyleIdx="1" presStyleCnt="6"/>
      <dgm:spPr/>
      <dgm:t>
        <a:bodyPr/>
        <a:lstStyle/>
        <a:p>
          <a:endParaRPr lang="fr-FR"/>
        </a:p>
      </dgm:t>
    </dgm:pt>
    <dgm:pt modelId="{B3F53BFB-CBC0-6249-9517-6925AB0B0D29}" type="pres">
      <dgm:prSet presAssocID="{EBD88F36-18DB-D541-8B86-8A176EC5F44A}" presName="node" presStyleLbl="node1" presStyleIdx="1" presStyleCnt="6" custScaleX="172403" custRadScaleRad="102388" custRadScaleInc="17906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C69AAD-84A5-FE4F-965A-4E5225545F8C}" type="pres">
      <dgm:prSet presAssocID="{DF746E45-6229-3346-B090-06AF24E461F3}" presName="parTrans" presStyleLbl="bgSibTrans2D1" presStyleIdx="2" presStyleCnt="6"/>
      <dgm:spPr/>
      <dgm:t>
        <a:bodyPr/>
        <a:lstStyle/>
        <a:p>
          <a:endParaRPr lang="fr-FR"/>
        </a:p>
      </dgm:t>
    </dgm:pt>
    <dgm:pt modelId="{7999EDEA-58A1-864A-8768-5F03A31B57D0}" type="pres">
      <dgm:prSet presAssocID="{CCAFD710-45A0-A044-98CC-7FACE41BDC2E}" presName="node" presStyleLbl="node1" presStyleIdx="2" presStyleCnt="6" custScaleX="158234" custRadScaleRad="133961" custRadScaleInc="1938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13144D-756B-3E4E-92DF-F0F5C0B0C449}" type="pres">
      <dgm:prSet presAssocID="{661C7C42-B22B-8649-92CC-29BC6F2269AA}" presName="parTrans" presStyleLbl="bgSibTrans2D1" presStyleIdx="3" presStyleCnt="6"/>
      <dgm:spPr/>
      <dgm:t>
        <a:bodyPr/>
        <a:lstStyle/>
        <a:p>
          <a:endParaRPr lang="fr-FR"/>
        </a:p>
      </dgm:t>
    </dgm:pt>
    <dgm:pt modelId="{40C85D8C-1478-3745-8BA4-51168E5A5C15}" type="pres">
      <dgm:prSet presAssocID="{E4F39778-391D-F54B-A7FE-6723655039D2}" presName="node" presStyleLbl="node1" presStyleIdx="3" presStyleCnt="6" custScaleX="150860" custRadScaleRad="101775" custRadScaleInc="27547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A3A09-DADF-C14E-AF72-2A1C703EEA77}" type="pres">
      <dgm:prSet presAssocID="{E4E0C07B-BD23-5B41-BD69-C19F0743CBA4}" presName="parTrans" presStyleLbl="bgSibTrans2D1" presStyleIdx="4" presStyleCnt="6"/>
      <dgm:spPr/>
      <dgm:t>
        <a:bodyPr/>
        <a:lstStyle/>
        <a:p>
          <a:endParaRPr lang="fr-FR"/>
        </a:p>
      </dgm:t>
    </dgm:pt>
    <dgm:pt modelId="{D6E4B93C-E778-724A-9B19-BAB75D172B46}" type="pres">
      <dgm:prSet presAssocID="{13B6C360-D026-BE42-BF34-9562360D1C28}" presName="node" presStyleLbl="node1" presStyleIdx="4" presStyleCnt="6" custScaleX="162758" custRadScaleRad="7289" custRadScaleInc="4113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A55EE7-7A84-1240-823B-A8D347033968}" type="pres">
      <dgm:prSet presAssocID="{E64B445A-0913-024C-BAC2-6412A95011A6}" presName="parTrans" presStyleLbl="bgSibTrans2D1" presStyleIdx="5" presStyleCnt="6"/>
      <dgm:spPr/>
      <dgm:t>
        <a:bodyPr/>
        <a:lstStyle/>
        <a:p>
          <a:endParaRPr lang="fr-FR"/>
        </a:p>
      </dgm:t>
    </dgm:pt>
    <dgm:pt modelId="{9E111EE9-B20B-9E4C-BDBE-ED2996CD55BF}" type="pres">
      <dgm:prSet presAssocID="{7DA973E3-B9DC-D245-BDE0-66EFC15B5863}" presName="node" presStyleLbl="node1" presStyleIdx="5" presStyleCnt="6" custScaleX="149046" custRadScaleRad="101775" custRadScaleInc="5645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1CA6726-8251-7149-8B11-14CA54F940BB}" type="presOf" srcId="{CCAFD710-45A0-A044-98CC-7FACE41BDC2E}" destId="{7999EDEA-58A1-864A-8768-5F03A31B57D0}" srcOrd="0" destOrd="0" presId="urn:microsoft.com/office/officeart/2005/8/layout/radial4"/>
    <dgm:cxn modelId="{9BE65AF6-B1A8-254A-AA14-C83583A903BD}" srcId="{56D371AB-F9B9-3D47-AFDF-3724B3B2C746}" destId="{CCAFD710-45A0-A044-98CC-7FACE41BDC2E}" srcOrd="2" destOrd="0" parTransId="{DF746E45-6229-3346-B090-06AF24E461F3}" sibTransId="{DC0F5936-D958-7D4C-A2A1-32EC7D39E4BB}"/>
    <dgm:cxn modelId="{9535109E-FB43-194C-AF15-93C8A2829482}" srcId="{56D371AB-F9B9-3D47-AFDF-3724B3B2C746}" destId="{4B710880-69A9-D044-9E73-34A25354AFDB}" srcOrd="0" destOrd="0" parTransId="{9C6743BC-DE4F-914C-AE06-8D5B773F7B3B}" sibTransId="{141CCF0C-1B71-EE40-A860-E9B73C5E7AD5}"/>
    <dgm:cxn modelId="{8CDF4CD7-7E7B-514F-896F-3FA6BA740885}" type="presOf" srcId="{A77A0122-5E3A-1A43-B6EB-F4F3410184A6}" destId="{5B7DEE6D-379E-4947-950F-5E000408E643}" srcOrd="0" destOrd="0" presId="urn:microsoft.com/office/officeart/2005/8/layout/radial4"/>
    <dgm:cxn modelId="{0A93199B-CAE0-AE47-A404-1DE19D7EB722}" type="presOf" srcId="{E4E0C07B-BD23-5B41-BD69-C19F0743CBA4}" destId="{70DA3A09-DADF-C14E-AF72-2A1C703EEA77}" srcOrd="0" destOrd="0" presId="urn:microsoft.com/office/officeart/2005/8/layout/radial4"/>
    <dgm:cxn modelId="{4D8F2A8B-9DA8-324A-AC92-A02EE91EE126}" srcId="{A77A0122-5E3A-1A43-B6EB-F4F3410184A6}" destId="{56D371AB-F9B9-3D47-AFDF-3724B3B2C746}" srcOrd="0" destOrd="0" parTransId="{C412F18E-6220-CD45-87F5-51B25D6C2673}" sibTransId="{EE1B569A-130C-914B-ACDF-27BAF8312A49}"/>
    <dgm:cxn modelId="{E0B6EFB2-3409-A340-8F73-331FA57D1F53}" type="presOf" srcId="{E4F39778-391D-F54B-A7FE-6723655039D2}" destId="{40C85D8C-1478-3745-8BA4-51168E5A5C15}" srcOrd="0" destOrd="0" presId="urn:microsoft.com/office/officeart/2005/8/layout/radial4"/>
    <dgm:cxn modelId="{6B266BF3-3673-0B42-A02F-701E538078CE}" type="presOf" srcId="{DF746E45-6229-3346-B090-06AF24E461F3}" destId="{0CC69AAD-84A5-FE4F-965A-4E5225545F8C}" srcOrd="0" destOrd="0" presId="urn:microsoft.com/office/officeart/2005/8/layout/radial4"/>
    <dgm:cxn modelId="{698FD8F2-D592-BA47-8729-472EAD163E69}" srcId="{56D371AB-F9B9-3D47-AFDF-3724B3B2C746}" destId="{E4F39778-391D-F54B-A7FE-6723655039D2}" srcOrd="3" destOrd="0" parTransId="{661C7C42-B22B-8649-92CC-29BC6F2269AA}" sibTransId="{EFBE3489-1313-3B40-80AF-B56EE998F6EB}"/>
    <dgm:cxn modelId="{E4DABF15-C4F2-E14B-8284-5BDD81C6DEF9}" type="presOf" srcId="{13B6C360-D026-BE42-BF34-9562360D1C28}" destId="{D6E4B93C-E778-724A-9B19-BAB75D172B46}" srcOrd="0" destOrd="0" presId="urn:microsoft.com/office/officeart/2005/8/layout/radial4"/>
    <dgm:cxn modelId="{AC96477B-E4A9-F540-BF09-D41F4152E870}" type="presOf" srcId="{EBD88F36-18DB-D541-8B86-8A176EC5F44A}" destId="{B3F53BFB-CBC0-6249-9517-6925AB0B0D29}" srcOrd="0" destOrd="0" presId="urn:microsoft.com/office/officeart/2005/8/layout/radial4"/>
    <dgm:cxn modelId="{DD69BB9B-EE86-574A-B070-98C105A4FC04}" srcId="{56D371AB-F9B9-3D47-AFDF-3724B3B2C746}" destId="{13B6C360-D026-BE42-BF34-9562360D1C28}" srcOrd="4" destOrd="0" parTransId="{E4E0C07B-BD23-5B41-BD69-C19F0743CBA4}" sibTransId="{DA0CF3A8-189C-F34F-AF0F-2F130A97A2DD}"/>
    <dgm:cxn modelId="{77641FD0-8567-4D49-88E9-09D0CEB9DAE7}" type="presOf" srcId="{661C7C42-B22B-8649-92CC-29BC6F2269AA}" destId="{A713144D-756B-3E4E-92DF-F0F5C0B0C449}" srcOrd="0" destOrd="0" presId="urn:microsoft.com/office/officeart/2005/8/layout/radial4"/>
    <dgm:cxn modelId="{C85378F9-DB2D-924F-99FC-5EE5B87B552E}" type="presOf" srcId="{E64B445A-0913-024C-BAC2-6412A95011A6}" destId="{0EA55EE7-7A84-1240-823B-A8D347033968}" srcOrd="0" destOrd="0" presId="urn:microsoft.com/office/officeart/2005/8/layout/radial4"/>
    <dgm:cxn modelId="{C1B735B3-66F6-CF45-A64B-3DF6173D6424}" srcId="{56D371AB-F9B9-3D47-AFDF-3724B3B2C746}" destId="{EBD88F36-18DB-D541-8B86-8A176EC5F44A}" srcOrd="1" destOrd="0" parTransId="{E5ED67BC-F136-FB44-B39F-F4A487A49B92}" sibTransId="{F918BDE6-0971-9C49-8F90-FCC6E3B611A1}"/>
    <dgm:cxn modelId="{74B439E5-2D89-C449-8C2E-CBAB7190DD6C}" type="presOf" srcId="{56D371AB-F9B9-3D47-AFDF-3724B3B2C746}" destId="{4FB28645-6E09-904D-BEC2-EA99A17282FF}" srcOrd="0" destOrd="0" presId="urn:microsoft.com/office/officeart/2005/8/layout/radial4"/>
    <dgm:cxn modelId="{B1EFFA32-FA90-5040-9B56-77A2459FC5ED}" type="presOf" srcId="{9C6743BC-DE4F-914C-AE06-8D5B773F7B3B}" destId="{C6BF1121-0A61-B54B-88C3-0EB4609D6EF8}" srcOrd="0" destOrd="0" presId="urn:microsoft.com/office/officeart/2005/8/layout/radial4"/>
    <dgm:cxn modelId="{18D437E0-A55B-D748-A249-8FA360608A52}" type="presOf" srcId="{E5ED67BC-F136-FB44-B39F-F4A487A49B92}" destId="{18611DB0-95A1-FE4C-9A77-A9831FA0E4B1}" srcOrd="0" destOrd="0" presId="urn:microsoft.com/office/officeart/2005/8/layout/radial4"/>
    <dgm:cxn modelId="{B979FB21-D409-3C4A-85B8-62934654BF18}" srcId="{56D371AB-F9B9-3D47-AFDF-3724B3B2C746}" destId="{7DA973E3-B9DC-D245-BDE0-66EFC15B5863}" srcOrd="5" destOrd="0" parTransId="{E64B445A-0913-024C-BAC2-6412A95011A6}" sibTransId="{1175F14C-573C-E34E-B6FE-D649716CD4CF}"/>
    <dgm:cxn modelId="{BFF16D06-127A-9647-AB53-C17F55E09BDE}" type="presOf" srcId="{4B710880-69A9-D044-9E73-34A25354AFDB}" destId="{73E7F872-9193-8B4E-B210-080CADF6BFA2}" srcOrd="0" destOrd="0" presId="urn:microsoft.com/office/officeart/2005/8/layout/radial4"/>
    <dgm:cxn modelId="{DA06DCE0-6640-E041-AADF-F8F507055F98}" type="presOf" srcId="{7DA973E3-B9DC-D245-BDE0-66EFC15B5863}" destId="{9E111EE9-B20B-9E4C-BDBE-ED2996CD55BF}" srcOrd="0" destOrd="0" presId="urn:microsoft.com/office/officeart/2005/8/layout/radial4"/>
    <dgm:cxn modelId="{249FC4C4-7F8B-C74D-9379-3D7BB78442EA}" type="presParOf" srcId="{5B7DEE6D-379E-4947-950F-5E000408E643}" destId="{4FB28645-6E09-904D-BEC2-EA99A17282FF}" srcOrd="0" destOrd="0" presId="urn:microsoft.com/office/officeart/2005/8/layout/radial4"/>
    <dgm:cxn modelId="{71707EE0-DC81-8A45-9D84-1FAA43FBEE3F}" type="presParOf" srcId="{5B7DEE6D-379E-4947-950F-5E000408E643}" destId="{C6BF1121-0A61-B54B-88C3-0EB4609D6EF8}" srcOrd="1" destOrd="0" presId="urn:microsoft.com/office/officeart/2005/8/layout/radial4"/>
    <dgm:cxn modelId="{B8C2F3C4-A540-3F4F-8CF2-384299C4AFD8}" type="presParOf" srcId="{5B7DEE6D-379E-4947-950F-5E000408E643}" destId="{73E7F872-9193-8B4E-B210-080CADF6BFA2}" srcOrd="2" destOrd="0" presId="urn:microsoft.com/office/officeart/2005/8/layout/radial4"/>
    <dgm:cxn modelId="{054C36EF-CEF3-8C42-8010-F945EACE824C}" type="presParOf" srcId="{5B7DEE6D-379E-4947-950F-5E000408E643}" destId="{18611DB0-95A1-FE4C-9A77-A9831FA0E4B1}" srcOrd="3" destOrd="0" presId="urn:microsoft.com/office/officeart/2005/8/layout/radial4"/>
    <dgm:cxn modelId="{3FEEAA46-372B-244C-A482-33731B65115B}" type="presParOf" srcId="{5B7DEE6D-379E-4947-950F-5E000408E643}" destId="{B3F53BFB-CBC0-6249-9517-6925AB0B0D29}" srcOrd="4" destOrd="0" presId="urn:microsoft.com/office/officeart/2005/8/layout/radial4"/>
    <dgm:cxn modelId="{FDC073EA-060D-7D44-945E-FFC58F1E12FB}" type="presParOf" srcId="{5B7DEE6D-379E-4947-950F-5E000408E643}" destId="{0CC69AAD-84A5-FE4F-965A-4E5225545F8C}" srcOrd="5" destOrd="0" presId="urn:microsoft.com/office/officeart/2005/8/layout/radial4"/>
    <dgm:cxn modelId="{7E683EB0-86F4-D445-BEEB-22D628909E08}" type="presParOf" srcId="{5B7DEE6D-379E-4947-950F-5E000408E643}" destId="{7999EDEA-58A1-864A-8768-5F03A31B57D0}" srcOrd="6" destOrd="0" presId="urn:microsoft.com/office/officeart/2005/8/layout/radial4"/>
    <dgm:cxn modelId="{43713F92-F4A8-1647-8A04-B8A3690863DB}" type="presParOf" srcId="{5B7DEE6D-379E-4947-950F-5E000408E643}" destId="{A713144D-756B-3E4E-92DF-F0F5C0B0C449}" srcOrd="7" destOrd="0" presId="urn:microsoft.com/office/officeart/2005/8/layout/radial4"/>
    <dgm:cxn modelId="{7CAE1B9B-6C30-444F-B605-3212BE7FCD91}" type="presParOf" srcId="{5B7DEE6D-379E-4947-950F-5E000408E643}" destId="{40C85D8C-1478-3745-8BA4-51168E5A5C15}" srcOrd="8" destOrd="0" presId="urn:microsoft.com/office/officeart/2005/8/layout/radial4"/>
    <dgm:cxn modelId="{AFD2A5E4-50F0-B74C-AA10-99C1C93F4175}" type="presParOf" srcId="{5B7DEE6D-379E-4947-950F-5E000408E643}" destId="{70DA3A09-DADF-C14E-AF72-2A1C703EEA77}" srcOrd="9" destOrd="0" presId="urn:microsoft.com/office/officeart/2005/8/layout/radial4"/>
    <dgm:cxn modelId="{F28F4174-A5C8-6B43-8A2D-9FE6AA0DE5F6}" type="presParOf" srcId="{5B7DEE6D-379E-4947-950F-5E000408E643}" destId="{D6E4B93C-E778-724A-9B19-BAB75D172B46}" srcOrd="10" destOrd="0" presId="urn:microsoft.com/office/officeart/2005/8/layout/radial4"/>
    <dgm:cxn modelId="{A623D7FB-4EA9-D245-9C3C-50652B70A7D3}" type="presParOf" srcId="{5B7DEE6D-379E-4947-950F-5E000408E643}" destId="{0EA55EE7-7A84-1240-823B-A8D347033968}" srcOrd="11" destOrd="0" presId="urn:microsoft.com/office/officeart/2005/8/layout/radial4"/>
    <dgm:cxn modelId="{0D456526-755E-BA48-8EE8-8E3C2FD76439}" type="presParOf" srcId="{5B7DEE6D-379E-4947-950F-5E000408E643}" destId="{9E111EE9-B20B-9E4C-BDBE-ED2996CD55B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28645-6E09-904D-BEC2-EA99A17282FF}">
      <dsp:nvSpPr>
        <dsp:cNvPr id="0" name=""/>
        <dsp:cNvSpPr/>
      </dsp:nvSpPr>
      <dsp:spPr>
        <a:xfrm>
          <a:off x="1051050" y="1821117"/>
          <a:ext cx="6199538" cy="1137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 smtClean="0"/>
            <a:t>SLAC</a:t>
          </a:r>
          <a:endParaRPr lang="fr-FR" sz="5200" kern="1200" dirty="0"/>
        </a:p>
      </dsp:txBody>
      <dsp:txXfrm>
        <a:off x="1958951" y="1987752"/>
        <a:ext cx="4383736" cy="804584"/>
      </dsp:txXfrm>
    </dsp:sp>
    <dsp:sp modelId="{C6BF1121-0A61-B54B-88C3-0EB4609D6EF8}">
      <dsp:nvSpPr>
        <dsp:cNvPr id="0" name=""/>
        <dsp:cNvSpPr/>
      </dsp:nvSpPr>
      <dsp:spPr>
        <a:xfrm rot="12625022">
          <a:off x="950391" y="883960"/>
          <a:ext cx="2318710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E7F872-9193-8B4E-B210-080CADF6BFA2}">
      <dsp:nvSpPr>
        <dsp:cNvPr id="0" name=""/>
        <dsp:cNvSpPr/>
      </dsp:nvSpPr>
      <dsp:spPr>
        <a:xfrm>
          <a:off x="-142555" y="10"/>
          <a:ext cx="2505033" cy="120951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chemeClr val="tx1"/>
              </a:solidFill>
            </a:rPr>
            <a:t>Experts</a:t>
          </a:r>
          <a:endParaRPr lang="fr-FR" sz="3600" kern="1200" dirty="0">
            <a:solidFill>
              <a:schemeClr val="tx1"/>
            </a:solidFill>
          </a:endParaRPr>
        </a:p>
      </dsp:txBody>
      <dsp:txXfrm>
        <a:off x="-107129" y="35436"/>
        <a:ext cx="2434181" cy="1138666"/>
      </dsp:txXfrm>
    </dsp:sp>
    <dsp:sp modelId="{18611DB0-95A1-FE4C-9A77-A9831FA0E4B1}">
      <dsp:nvSpPr>
        <dsp:cNvPr id="0" name=""/>
        <dsp:cNvSpPr/>
      </dsp:nvSpPr>
      <dsp:spPr>
        <a:xfrm rot="16261672">
          <a:off x="3597715" y="871710"/>
          <a:ext cx="1149646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F53BFB-CBC0-6249-9517-6925AB0B0D29}">
      <dsp:nvSpPr>
        <dsp:cNvPr id="0" name=""/>
        <dsp:cNvSpPr/>
      </dsp:nvSpPr>
      <dsp:spPr>
        <a:xfrm>
          <a:off x="2944341" y="0"/>
          <a:ext cx="2477018" cy="120951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rgbClr val="000000"/>
              </a:solidFill>
            </a:rPr>
            <a:t>Institutions</a:t>
          </a:r>
          <a:endParaRPr lang="fr-FR" sz="3600" kern="1200" dirty="0">
            <a:solidFill>
              <a:srgbClr val="000000"/>
            </a:solidFill>
          </a:endParaRPr>
        </a:p>
      </dsp:txBody>
      <dsp:txXfrm>
        <a:off x="2979767" y="35426"/>
        <a:ext cx="2406166" cy="1138666"/>
      </dsp:txXfrm>
    </dsp:sp>
    <dsp:sp modelId="{0CC69AAD-84A5-FE4F-965A-4E5225545F8C}">
      <dsp:nvSpPr>
        <dsp:cNvPr id="0" name=""/>
        <dsp:cNvSpPr/>
      </dsp:nvSpPr>
      <dsp:spPr>
        <a:xfrm rot="19662760">
          <a:off x="4953867" y="882379"/>
          <a:ext cx="2191827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99EDEA-58A1-864A-8768-5F03A31B57D0}">
      <dsp:nvSpPr>
        <dsp:cNvPr id="0" name=""/>
        <dsp:cNvSpPr/>
      </dsp:nvSpPr>
      <dsp:spPr>
        <a:xfrm>
          <a:off x="5874139" y="0"/>
          <a:ext cx="2204211" cy="120951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rgbClr val="000000"/>
              </a:solidFill>
            </a:rPr>
            <a:t>Élus</a:t>
          </a:r>
          <a:endParaRPr lang="fr-FR" sz="3600" kern="1200" dirty="0">
            <a:solidFill>
              <a:srgbClr val="000000"/>
            </a:solidFill>
          </a:endParaRPr>
        </a:p>
      </dsp:txBody>
      <dsp:txXfrm>
        <a:off x="5909565" y="35426"/>
        <a:ext cx="2133359" cy="1138666"/>
      </dsp:txXfrm>
    </dsp:sp>
    <dsp:sp modelId="{A713144D-756B-3E4E-92DF-F0F5C0B0C449}">
      <dsp:nvSpPr>
        <dsp:cNvPr id="0" name=""/>
        <dsp:cNvSpPr/>
      </dsp:nvSpPr>
      <dsp:spPr>
        <a:xfrm rot="1976378">
          <a:off x="4926707" y="3293463"/>
          <a:ext cx="2187005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85D8C-1478-3745-8BA4-51168E5A5C15}">
      <dsp:nvSpPr>
        <dsp:cNvPr id="0" name=""/>
        <dsp:cNvSpPr/>
      </dsp:nvSpPr>
      <dsp:spPr>
        <a:xfrm>
          <a:off x="5797501" y="3591081"/>
          <a:ext cx="2280849" cy="1209518"/>
        </a:xfrm>
        <a:prstGeom prst="roundRect">
          <a:avLst>
            <a:gd name="adj" fmla="val 10000"/>
          </a:avLst>
        </a:prstGeom>
        <a:solidFill>
          <a:srgbClr val="3B8AC6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Organismes communautaires</a:t>
          </a:r>
          <a:endParaRPr lang="fr-FR" sz="2400" kern="1200" dirty="0"/>
        </a:p>
      </dsp:txBody>
      <dsp:txXfrm>
        <a:off x="5832927" y="3626507"/>
        <a:ext cx="2209997" cy="1138666"/>
      </dsp:txXfrm>
    </dsp:sp>
    <dsp:sp modelId="{70DA3A09-DADF-C14E-AF72-2A1C703EEA77}">
      <dsp:nvSpPr>
        <dsp:cNvPr id="0" name=""/>
        <dsp:cNvSpPr/>
      </dsp:nvSpPr>
      <dsp:spPr>
        <a:xfrm rot="5399293">
          <a:off x="3566650" y="3303641"/>
          <a:ext cx="1168840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E4B93C-E778-724A-9B19-BAB75D172B46}">
      <dsp:nvSpPr>
        <dsp:cNvPr id="0" name=""/>
        <dsp:cNvSpPr/>
      </dsp:nvSpPr>
      <dsp:spPr>
        <a:xfrm>
          <a:off x="2959225" y="3591081"/>
          <a:ext cx="2383930" cy="1209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Passeurs</a:t>
          </a:r>
          <a:endParaRPr lang="fr-FR" sz="3600" kern="1200" dirty="0"/>
        </a:p>
      </dsp:txBody>
      <dsp:txXfrm>
        <a:off x="2994651" y="3626507"/>
        <a:ext cx="2313078" cy="1138666"/>
      </dsp:txXfrm>
    </dsp:sp>
    <dsp:sp modelId="{0EA55EE7-7A84-1240-823B-A8D347033968}">
      <dsp:nvSpPr>
        <dsp:cNvPr id="0" name=""/>
        <dsp:cNvSpPr/>
      </dsp:nvSpPr>
      <dsp:spPr>
        <a:xfrm rot="8904447">
          <a:off x="1046188" y="3292412"/>
          <a:ext cx="2273987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111EE9-B20B-9E4C-BDBE-ED2996CD55BF}">
      <dsp:nvSpPr>
        <dsp:cNvPr id="0" name=""/>
        <dsp:cNvSpPr/>
      </dsp:nvSpPr>
      <dsp:spPr>
        <a:xfrm>
          <a:off x="0" y="3591074"/>
          <a:ext cx="2429393" cy="1209518"/>
        </a:xfrm>
        <a:prstGeom prst="roundRect">
          <a:avLst>
            <a:gd name="adj" fmla="val 10000"/>
          </a:avLst>
        </a:prstGeom>
        <a:solidFill>
          <a:srgbClr val="3B8AC6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Citoyennes et citoyens</a:t>
          </a:r>
          <a:endParaRPr lang="fr-FR" sz="3200" kern="1200" dirty="0"/>
        </a:p>
      </dsp:txBody>
      <dsp:txXfrm>
        <a:off x="35426" y="3626500"/>
        <a:ext cx="2358541" cy="1138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28645-6E09-904D-BEC2-EA99A17282FF}">
      <dsp:nvSpPr>
        <dsp:cNvPr id="0" name=""/>
        <dsp:cNvSpPr/>
      </dsp:nvSpPr>
      <dsp:spPr>
        <a:xfrm>
          <a:off x="1046431" y="1821117"/>
          <a:ext cx="6199538" cy="1137854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 smtClean="0">
              <a:solidFill>
                <a:schemeClr val="accent3"/>
              </a:solidFill>
            </a:rPr>
            <a:t>SLAC</a:t>
          </a:r>
          <a:endParaRPr lang="fr-FR" sz="5200" kern="1200" dirty="0">
            <a:solidFill>
              <a:schemeClr val="accent3"/>
            </a:solidFill>
          </a:endParaRPr>
        </a:p>
      </dsp:txBody>
      <dsp:txXfrm>
        <a:off x="1954332" y="1987752"/>
        <a:ext cx="4383736" cy="804584"/>
      </dsp:txXfrm>
    </dsp:sp>
    <dsp:sp modelId="{C6BF1121-0A61-B54B-88C3-0EB4609D6EF8}">
      <dsp:nvSpPr>
        <dsp:cNvPr id="0" name=""/>
        <dsp:cNvSpPr/>
      </dsp:nvSpPr>
      <dsp:spPr>
        <a:xfrm rot="12625022">
          <a:off x="945773" y="883960"/>
          <a:ext cx="2318710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E7F872-9193-8B4E-B210-080CADF6BFA2}">
      <dsp:nvSpPr>
        <dsp:cNvPr id="0" name=""/>
        <dsp:cNvSpPr/>
      </dsp:nvSpPr>
      <dsp:spPr>
        <a:xfrm>
          <a:off x="-49951" y="10"/>
          <a:ext cx="2310588" cy="1209518"/>
        </a:xfrm>
        <a:prstGeom prst="roundRect">
          <a:avLst>
            <a:gd name="adj" fmla="val 10000"/>
          </a:avLst>
        </a:prstGeom>
        <a:solidFill>
          <a:srgbClr val="94C6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chemeClr val="tx1"/>
              </a:solidFill>
            </a:rPr>
            <a:t>Experts</a:t>
          </a:r>
          <a:endParaRPr lang="fr-FR" sz="3600" kern="1200" dirty="0">
            <a:solidFill>
              <a:schemeClr val="tx1"/>
            </a:solidFill>
          </a:endParaRPr>
        </a:p>
      </dsp:txBody>
      <dsp:txXfrm>
        <a:off x="-14525" y="35436"/>
        <a:ext cx="2239736" cy="1138666"/>
      </dsp:txXfrm>
    </dsp:sp>
    <dsp:sp modelId="{18611DB0-95A1-FE4C-9A77-A9831FA0E4B1}">
      <dsp:nvSpPr>
        <dsp:cNvPr id="0" name=""/>
        <dsp:cNvSpPr/>
      </dsp:nvSpPr>
      <dsp:spPr>
        <a:xfrm rot="15990221">
          <a:off x="3496421" y="871726"/>
          <a:ext cx="1151636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F53BFB-CBC0-6249-9517-6925AB0B0D29}">
      <dsp:nvSpPr>
        <dsp:cNvPr id="0" name=""/>
        <dsp:cNvSpPr/>
      </dsp:nvSpPr>
      <dsp:spPr>
        <a:xfrm>
          <a:off x="2733844" y="0"/>
          <a:ext cx="2606557" cy="1209518"/>
        </a:xfrm>
        <a:prstGeom prst="roundRect">
          <a:avLst>
            <a:gd name="adj" fmla="val 10000"/>
          </a:avLst>
        </a:prstGeom>
        <a:solidFill>
          <a:srgbClr val="94C6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rgbClr val="000000"/>
              </a:solidFill>
            </a:rPr>
            <a:t>Institutions</a:t>
          </a:r>
          <a:endParaRPr lang="fr-FR" sz="3600" kern="1200" dirty="0">
            <a:solidFill>
              <a:srgbClr val="000000"/>
            </a:solidFill>
          </a:endParaRPr>
        </a:p>
      </dsp:txBody>
      <dsp:txXfrm>
        <a:off x="2769270" y="35426"/>
        <a:ext cx="2535705" cy="1138666"/>
      </dsp:txXfrm>
    </dsp:sp>
    <dsp:sp modelId="{0CC69AAD-84A5-FE4F-965A-4E5225545F8C}">
      <dsp:nvSpPr>
        <dsp:cNvPr id="0" name=""/>
        <dsp:cNvSpPr/>
      </dsp:nvSpPr>
      <dsp:spPr>
        <a:xfrm rot="19612478">
          <a:off x="4915922" y="881751"/>
          <a:ext cx="2140164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99EDEA-58A1-864A-8768-5F03A31B57D0}">
      <dsp:nvSpPr>
        <dsp:cNvPr id="0" name=""/>
        <dsp:cNvSpPr/>
      </dsp:nvSpPr>
      <dsp:spPr>
        <a:xfrm>
          <a:off x="5686004" y="0"/>
          <a:ext cx="2392336" cy="1209518"/>
        </a:xfrm>
        <a:prstGeom prst="roundRect">
          <a:avLst>
            <a:gd name="adj" fmla="val 10000"/>
          </a:avLst>
        </a:prstGeom>
        <a:solidFill>
          <a:srgbClr val="94C6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rgbClr val="000000"/>
              </a:solidFill>
            </a:rPr>
            <a:t>Élus</a:t>
          </a:r>
          <a:endParaRPr lang="fr-FR" sz="3600" kern="1200" dirty="0">
            <a:solidFill>
              <a:srgbClr val="000000"/>
            </a:solidFill>
          </a:endParaRPr>
        </a:p>
      </dsp:txBody>
      <dsp:txXfrm>
        <a:off x="5721430" y="35426"/>
        <a:ext cx="2321484" cy="1138666"/>
      </dsp:txXfrm>
    </dsp:sp>
    <dsp:sp modelId="{A713144D-756B-3E4E-92DF-F0F5C0B0C449}">
      <dsp:nvSpPr>
        <dsp:cNvPr id="0" name=""/>
        <dsp:cNvSpPr/>
      </dsp:nvSpPr>
      <dsp:spPr>
        <a:xfrm rot="1973781">
          <a:off x="4923802" y="3293432"/>
          <a:ext cx="2189676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85D8C-1478-3745-8BA4-51168E5A5C15}">
      <dsp:nvSpPr>
        <dsp:cNvPr id="0" name=""/>
        <dsp:cNvSpPr/>
      </dsp:nvSpPr>
      <dsp:spPr>
        <a:xfrm>
          <a:off x="5797501" y="3591081"/>
          <a:ext cx="2280849" cy="1209518"/>
        </a:xfrm>
        <a:prstGeom prst="roundRect">
          <a:avLst>
            <a:gd name="adj" fmla="val 10000"/>
          </a:avLst>
        </a:prstGeom>
        <a:solidFill>
          <a:srgbClr val="94C6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554E43"/>
              </a:solidFill>
            </a:rPr>
            <a:t>Organismes communautaires</a:t>
          </a:r>
          <a:endParaRPr lang="fr-FR" sz="2400" kern="1200" dirty="0">
            <a:solidFill>
              <a:srgbClr val="554E43"/>
            </a:solidFill>
          </a:endParaRPr>
        </a:p>
      </dsp:txBody>
      <dsp:txXfrm>
        <a:off x="5832927" y="3626507"/>
        <a:ext cx="2209997" cy="1138666"/>
      </dsp:txXfrm>
    </dsp:sp>
    <dsp:sp modelId="{70DA3A09-DADF-C14E-AF72-2A1C703EEA77}">
      <dsp:nvSpPr>
        <dsp:cNvPr id="0" name=""/>
        <dsp:cNvSpPr/>
      </dsp:nvSpPr>
      <dsp:spPr>
        <a:xfrm rot="5555894">
          <a:off x="3505745" y="3303631"/>
          <a:ext cx="1170062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E4B93C-E778-724A-9B19-BAB75D172B46}">
      <dsp:nvSpPr>
        <dsp:cNvPr id="0" name=""/>
        <dsp:cNvSpPr/>
      </dsp:nvSpPr>
      <dsp:spPr>
        <a:xfrm>
          <a:off x="2833888" y="3591081"/>
          <a:ext cx="2460735" cy="1209518"/>
        </a:xfrm>
        <a:prstGeom prst="roundRect">
          <a:avLst>
            <a:gd name="adj" fmla="val 10000"/>
          </a:avLst>
        </a:prstGeom>
        <a:solidFill>
          <a:srgbClr val="94C6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>
              <a:solidFill>
                <a:schemeClr val="accent3"/>
              </a:solidFill>
            </a:rPr>
            <a:t>Passeurs</a:t>
          </a:r>
          <a:endParaRPr lang="fr-FR" sz="3600" kern="1200" dirty="0">
            <a:solidFill>
              <a:schemeClr val="accent3"/>
            </a:solidFill>
          </a:endParaRPr>
        </a:p>
      </dsp:txBody>
      <dsp:txXfrm>
        <a:off x="2869314" y="3626507"/>
        <a:ext cx="2389883" cy="1138666"/>
      </dsp:txXfrm>
    </dsp:sp>
    <dsp:sp modelId="{0EA55EE7-7A84-1240-823B-A8D347033968}">
      <dsp:nvSpPr>
        <dsp:cNvPr id="0" name=""/>
        <dsp:cNvSpPr/>
      </dsp:nvSpPr>
      <dsp:spPr>
        <a:xfrm rot="8947116">
          <a:off x="962021" y="3291811"/>
          <a:ext cx="2323373" cy="6155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111EE9-B20B-9E4C-BDBE-ED2996CD55BF}">
      <dsp:nvSpPr>
        <dsp:cNvPr id="0" name=""/>
        <dsp:cNvSpPr/>
      </dsp:nvSpPr>
      <dsp:spPr>
        <a:xfrm>
          <a:off x="0" y="3591081"/>
          <a:ext cx="2253423" cy="1209518"/>
        </a:xfrm>
        <a:prstGeom prst="roundRect">
          <a:avLst>
            <a:gd name="adj" fmla="val 10000"/>
          </a:avLst>
        </a:prstGeom>
        <a:solidFill>
          <a:srgbClr val="94C600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solidFill>
                <a:schemeClr val="accent2">
                  <a:lumMod val="75000"/>
                </a:schemeClr>
              </a:solidFill>
            </a:rPr>
            <a:t>Citoyennes et citoyens</a:t>
          </a:r>
          <a:endParaRPr lang="fr-FR" sz="32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5426" y="3626507"/>
        <a:ext cx="2182571" cy="113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52616-FFDC-8F49-92F1-570E1EAF2A41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332EE-12AA-DB4B-BAD3-A0568990AF4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57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332EE-12AA-DB4B-BAD3-A0568990AF4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70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E3D2D"/>
                </a:solidFill>
              </a:defRPr>
            </a:lvl1pPr>
          </a:lstStyle>
          <a:p>
            <a:r>
              <a:rPr lang="fr-CA" dirty="0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6A8E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7" name="Image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9" t="20897" r="6139" b="9085"/>
          <a:stretch>
            <a:fillRect/>
          </a:stretch>
        </p:blipFill>
        <p:spPr bwMode="auto">
          <a:xfrm>
            <a:off x="0" y="0"/>
            <a:ext cx="3097042" cy="128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072" y="274638"/>
            <a:ext cx="543712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CA" dirty="0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8A1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699DE-BA24-664D-B4EE-8126B2F64D40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3462" y="274638"/>
            <a:ext cx="5683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94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F9699DE-BA24-664D-B4EE-8126B2F64D40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76C23B-F750-ED44-B5D0-68C2EE8D1027}" type="datetimeFigureOut">
              <a:rPr lang="fr-FR" smtClean="0"/>
              <a:t>12-02-29</a:t>
            </a:fld>
            <a:endParaRPr lang="fr-FR"/>
          </a:p>
        </p:txBody>
      </p:sp>
      <p:pic>
        <p:nvPicPr>
          <p:cNvPr id="10" name="Image 9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9" t="20897" r="6139" b="9085"/>
          <a:stretch>
            <a:fillRect/>
          </a:stretch>
        </p:blipFill>
        <p:spPr bwMode="auto">
          <a:xfrm>
            <a:off x="0" y="274638"/>
            <a:ext cx="2500923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b="1" cap="small" dirty="0"/>
              <a:t>Les </a:t>
            </a:r>
            <a:r>
              <a:rPr lang="fr-FR" sz="3600" b="1" cap="small" dirty="0" smtClean="0"/>
              <a:t>leaderships</a:t>
            </a:r>
            <a:br>
              <a:rPr lang="fr-FR" sz="3600" b="1" cap="small" dirty="0" smtClean="0"/>
            </a:br>
            <a:r>
              <a:rPr lang="fr-FR" sz="3600" b="1" cap="small" dirty="0" smtClean="0"/>
              <a:t>dans </a:t>
            </a:r>
            <a:r>
              <a:rPr lang="fr-FR" sz="3600" b="1" cap="small" dirty="0"/>
              <a:t>les pratiques de </a:t>
            </a:r>
            <a:r>
              <a:rPr lang="fr-CA" sz="3600" dirty="0"/>
              <a:t/>
            </a:r>
            <a:br>
              <a:rPr lang="fr-CA" sz="3600" dirty="0"/>
            </a:br>
            <a:r>
              <a:rPr lang="fr-FR" sz="3600" b="1" cap="small" dirty="0"/>
              <a:t>développement territorial au Québec</a:t>
            </a:r>
            <a:r>
              <a:rPr lang="fr-CA" sz="3600" dirty="0"/>
              <a:t> 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René Lachapelle, professionnel de recherche</a:t>
            </a:r>
            <a:endParaRPr lang="fr-CA" b="1" dirty="0"/>
          </a:p>
          <a:p>
            <a:pPr algn="r"/>
            <a:endParaRPr lang="fr-FR" dirty="0" smtClean="0"/>
          </a:p>
          <a:p>
            <a:pPr algn="r"/>
            <a:r>
              <a:rPr lang="fr-FR" dirty="0" smtClean="0"/>
              <a:t>Gatineau 8 mars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871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expert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savoirs produits et véhiculés par les professionnels</a:t>
            </a:r>
          </a:p>
          <a:p>
            <a:pPr lvl="1"/>
            <a:r>
              <a:rPr lang="fr-FR" dirty="0" smtClean="0"/>
              <a:t>Santé publique: meilleures pratiques et données probantes</a:t>
            </a:r>
          </a:p>
          <a:p>
            <a:pPr lvl="1"/>
            <a:r>
              <a:rPr lang="fr-FR" dirty="0" smtClean="0"/>
              <a:t>Instituts, consultants, etc.: promotion de modèles d’action</a:t>
            </a:r>
          </a:p>
          <a:p>
            <a:pPr lvl="1"/>
            <a:r>
              <a:rPr lang="fr-FR" dirty="0" smtClean="0"/>
              <a:t>Recherche académique</a:t>
            </a:r>
          </a:p>
          <a:p>
            <a:r>
              <a:rPr lang="fr-FR" dirty="0" smtClean="0"/>
              <a:t>Portraits de territoire</a:t>
            </a:r>
          </a:p>
          <a:p>
            <a:pPr lvl="1"/>
            <a:r>
              <a:rPr lang="fr-FR" dirty="0" smtClean="0"/>
              <a:t>Recensement du Canada et Institut de la statistique du Québec</a:t>
            </a:r>
          </a:p>
          <a:p>
            <a:pPr lvl="1"/>
            <a:r>
              <a:rPr lang="fr-FR" dirty="0" smtClean="0"/>
              <a:t>Profils de MRC d’Emploi-Québec</a:t>
            </a:r>
          </a:p>
          <a:p>
            <a:pPr lvl="1"/>
            <a:r>
              <a:rPr lang="fr-FR" dirty="0" smtClean="0"/>
              <a:t>Municipalités dévitalisées du MAMROT</a:t>
            </a:r>
          </a:p>
          <a:p>
            <a:pPr lvl="1"/>
            <a:r>
              <a:rPr lang="fr-FR" dirty="0" smtClean="0"/>
              <a:t>Indicateurs de développement des communautés des ASSS</a:t>
            </a:r>
          </a:p>
          <a:p>
            <a:r>
              <a:rPr lang="fr-FR" dirty="0" smtClean="0"/>
              <a:t>Logique experte et réalités locales</a:t>
            </a:r>
          </a:p>
          <a:p>
            <a:pPr lvl="1"/>
            <a:r>
              <a:rPr lang="fr-FR" dirty="0" smtClean="0"/>
              <a:t>Défi de traduction pour rendre ces connaissances disponibles et accessibles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403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Leadership d’autorité appuyé sur une légitimité élective</a:t>
            </a:r>
          </a:p>
          <a:p>
            <a:pPr lvl="1"/>
            <a:r>
              <a:rPr lang="fr-FR" dirty="0" smtClean="0"/>
              <a:t>Les élus municipaux </a:t>
            </a:r>
            <a:endParaRPr lang="fr-FR" dirty="0"/>
          </a:p>
          <a:p>
            <a:pPr lvl="1"/>
            <a:r>
              <a:rPr lang="fr-FR" dirty="0" smtClean="0"/>
              <a:t>Le conseil de la MRC</a:t>
            </a:r>
          </a:p>
          <a:p>
            <a:pPr lvl="1"/>
            <a:r>
              <a:rPr lang="fr-FR" dirty="0" smtClean="0"/>
              <a:t>Les députés à l’Assemblée nationale et à la Chambre des communes</a:t>
            </a:r>
          </a:p>
          <a:p>
            <a:r>
              <a:rPr lang="fr-FR" dirty="0" smtClean="0"/>
              <a:t>De mandat d’entretien aux mandats de développement</a:t>
            </a:r>
          </a:p>
          <a:p>
            <a:pPr lvl="1"/>
            <a:r>
              <a:rPr lang="fr-FR" dirty="0" smtClean="0"/>
              <a:t>Occupation et aménagement du territoire</a:t>
            </a:r>
          </a:p>
          <a:p>
            <a:pPr lvl="1"/>
            <a:r>
              <a:rPr lang="fr-FR" dirty="0" smtClean="0"/>
              <a:t>Développement économique</a:t>
            </a:r>
          </a:p>
          <a:p>
            <a:pPr lvl="1"/>
            <a:r>
              <a:rPr lang="fr-FR" dirty="0" smtClean="0"/>
              <a:t>Développement social</a:t>
            </a:r>
          </a:p>
          <a:p>
            <a:r>
              <a:rPr lang="fr-FR" dirty="0" smtClean="0"/>
              <a:t>Les défis</a:t>
            </a:r>
          </a:p>
          <a:p>
            <a:pPr lvl="1"/>
            <a:r>
              <a:rPr lang="fr-FR" dirty="0" smtClean="0"/>
              <a:t>Non </a:t>
            </a:r>
            <a:r>
              <a:rPr lang="fr-FR" dirty="0"/>
              <a:t>plus « faire la ville », mais « faire avec la ville </a:t>
            </a:r>
            <a:r>
              <a:rPr lang="fr-FR" dirty="0" smtClean="0"/>
              <a:t>»</a:t>
            </a:r>
          </a:p>
          <a:p>
            <a:pPr lvl="1"/>
            <a:r>
              <a:rPr lang="fr-FR" dirty="0" smtClean="0"/>
              <a:t>Travailler avec les autres leaderships: installer une logique locale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09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citoyen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personnes qui occupent et construisent les espaces de proximité: voisinage, quartier, village</a:t>
            </a:r>
          </a:p>
          <a:p>
            <a:pPr lvl="1"/>
            <a:r>
              <a:rPr lang="fr-FR" dirty="0" smtClean="0"/>
              <a:t>Utilisateurs des services</a:t>
            </a:r>
          </a:p>
          <a:p>
            <a:pPr lvl="1"/>
            <a:r>
              <a:rPr lang="fr-FR" dirty="0" smtClean="0"/>
              <a:t>Payeurs de taxes</a:t>
            </a:r>
          </a:p>
          <a:p>
            <a:pPr lvl="1"/>
            <a:r>
              <a:rPr lang="fr-FR" dirty="0" smtClean="0"/>
              <a:t>Électeurs</a:t>
            </a:r>
          </a:p>
          <a:p>
            <a:r>
              <a:rPr lang="fr-FR" dirty="0" smtClean="0"/>
              <a:t>Citoyens ou clients?</a:t>
            </a:r>
          </a:p>
          <a:p>
            <a:pPr lvl="1"/>
            <a:r>
              <a:rPr lang="fr-FR" dirty="0" smtClean="0"/>
              <a:t>Baisse de participation aux élections</a:t>
            </a:r>
          </a:p>
          <a:p>
            <a:pPr lvl="1"/>
            <a:r>
              <a:rPr lang="fr-FR" dirty="0" smtClean="0"/>
              <a:t>Soumis à une information contrôlée</a:t>
            </a:r>
          </a:p>
          <a:p>
            <a:pPr lvl="1"/>
            <a:r>
              <a:rPr lang="fr-FR" dirty="0" smtClean="0"/>
              <a:t>Capables de contre-pouvoirs</a:t>
            </a:r>
          </a:p>
          <a:p>
            <a:r>
              <a:rPr lang="fr-FR" dirty="0" smtClean="0"/>
              <a:t>La participation, condition du développement durable</a:t>
            </a:r>
          </a:p>
          <a:p>
            <a:pPr lvl="1"/>
            <a:r>
              <a:rPr lang="fr-FR" dirty="0" smtClean="0"/>
              <a:t>Le défi de l’information et de la formation</a:t>
            </a:r>
          </a:p>
          <a:p>
            <a:pPr lvl="1"/>
            <a:r>
              <a:rPr lang="fr-FR" dirty="0" smtClean="0"/>
              <a:t>Le défi de choix collectifs pérennes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169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communautaire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506133"/>
            <a:ext cx="7620000" cy="5172554"/>
          </a:xfrm>
        </p:spPr>
        <p:txBody>
          <a:bodyPr>
            <a:normAutofit/>
          </a:bodyPr>
          <a:lstStyle/>
          <a:p>
            <a:r>
              <a:rPr lang="fr-FR" dirty="0" smtClean="0"/>
              <a:t>Des organismes d’utilité sociale et d’intérêt collectif</a:t>
            </a:r>
          </a:p>
          <a:p>
            <a:pPr lvl="1"/>
            <a:r>
              <a:rPr lang="fr-FR" dirty="0" smtClean="0"/>
              <a:t>Mobilisent des groupes de citoyennes et de citoyens</a:t>
            </a:r>
          </a:p>
          <a:p>
            <a:pPr lvl="1"/>
            <a:r>
              <a:rPr lang="fr-FR" dirty="0" smtClean="0"/>
              <a:t>Sur la base d’enjeux de proximité</a:t>
            </a:r>
          </a:p>
          <a:p>
            <a:pPr lvl="1"/>
            <a:r>
              <a:rPr lang="fr-FR" dirty="0" smtClean="0"/>
              <a:t>Dans des actions collectives de revendication, de services ou de construction d’alternatives</a:t>
            </a:r>
          </a:p>
          <a:p>
            <a:r>
              <a:rPr lang="fr-FR" dirty="0" smtClean="0"/>
              <a:t>Initiateurs des démarches concertées</a:t>
            </a:r>
          </a:p>
          <a:p>
            <a:pPr lvl="1"/>
            <a:r>
              <a:rPr lang="fr-FR" dirty="0" smtClean="0"/>
              <a:t>Fédérations sectorielles ou multisectorielles sur le terrain de l’action communautaire</a:t>
            </a:r>
          </a:p>
          <a:p>
            <a:pPr lvl="1"/>
            <a:r>
              <a:rPr lang="fr-FR" dirty="0" smtClean="0"/>
              <a:t>Tables de concertation sectorielles</a:t>
            </a:r>
          </a:p>
          <a:p>
            <a:pPr lvl="1"/>
            <a:r>
              <a:rPr lang="fr-FR" dirty="0" smtClean="0"/>
              <a:t>Systèmes locaux et régionaux d’action collective</a:t>
            </a:r>
          </a:p>
          <a:p>
            <a:r>
              <a:rPr lang="fr-FR" dirty="0" smtClean="0"/>
              <a:t>Reconnus par l’État (PRSAC) et sollicités par les programmes institutionnels</a:t>
            </a:r>
          </a:p>
          <a:p>
            <a:pPr lvl="1"/>
            <a:r>
              <a:rPr lang="fr-FR" dirty="0" smtClean="0"/>
              <a:t>Le défi de l’autonomie en contexte de rareté des ressources</a:t>
            </a:r>
          </a:p>
          <a:p>
            <a:pPr lvl="1"/>
            <a:r>
              <a:rPr lang="fr-FR" dirty="0" smtClean="0"/>
              <a:t>Le défi de l’innovation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3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de processus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89520"/>
            <a:ext cx="7620000" cy="5257800"/>
          </a:xfrm>
        </p:spPr>
        <p:txBody>
          <a:bodyPr/>
          <a:lstStyle/>
          <a:p>
            <a:r>
              <a:rPr lang="fr-FR" dirty="0" smtClean="0"/>
              <a:t>Des intervenantes et intervenants (professionnels) qui soutiennent les démarches de concertation locales</a:t>
            </a:r>
          </a:p>
          <a:p>
            <a:pPr lvl="1"/>
            <a:r>
              <a:rPr lang="fr-FR" dirty="0" smtClean="0"/>
              <a:t>OC des CSSS (± 450)</a:t>
            </a:r>
          </a:p>
          <a:p>
            <a:pPr lvl="1"/>
            <a:r>
              <a:rPr lang="fr-FR" dirty="0" smtClean="0"/>
              <a:t>Agents de développement rural des CLD et MRC (± 180)</a:t>
            </a:r>
          </a:p>
          <a:p>
            <a:pPr lvl="1"/>
            <a:r>
              <a:rPr lang="fr-FR" dirty="0" smtClean="0"/>
              <a:t>Agents de liaison de programmes et fondations (nombre indéterminé)</a:t>
            </a:r>
          </a:p>
          <a:p>
            <a:r>
              <a:rPr lang="fr-FR" dirty="0" smtClean="0"/>
              <a:t>Des fonctions de</a:t>
            </a:r>
          </a:p>
          <a:p>
            <a:pPr lvl="1"/>
            <a:r>
              <a:rPr lang="fr-FR" dirty="0"/>
              <a:t>Circulation de l’information: transparence</a:t>
            </a:r>
          </a:p>
          <a:p>
            <a:pPr lvl="1"/>
            <a:r>
              <a:rPr lang="fr-FR" dirty="0"/>
              <a:t>Liaison entre des cultures différentes: traduction</a:t>
            </a:r>
          </a:p>
          <a:p>
            <a:pPr lvl="1"/>
            <a:r>
              <a:rPr lang="fr-FR" dirty="0"/>
              <a:t>Capacité de traiter avec les divers leaderships</a:t>
            </a:r>
          </a:p>
          <a:p>
            <a:r>
              <a:rPr lang="fr-FR" dirty="0" smtClean="0"/>
              <a:t>Une compétence multidimensionnelle</a:t>
            </a:r>
          </a:p>
          <a:p>
            <a:pPr lvl="1"/>
            <a:r>
              <a:rPr lang="fr-FR" dirty="0" smtClean="0"/>
              <a:t>Savoirs académique</a:t>
            </a:r>
          </a:p>
          <a:p>
            <a:pPr lvl="1"/>
            <a:r>
              <a:rPr lang="fr-FR" dirty="0" smtClean="0"/>
              <a:t>Savoir-faire d’expérience</a:t>
            </a:r>
          </a:p>
          <a:p>
            <a:pPr lvl="1"/>
            <a:r>
              <a:rPr lang="fr-FR" dirty="0" smtClean="0"/>
              <a:t>Savoir être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365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L’intégration des leaderships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893196"/>
              </p:ext>
            </p:extLst>
          </p:nvPr>
        </p:nvGraphicFramePr>
        <p:xfrm>
          <a:off x="282213" y="1600200"/>
          <a:ext cx="8078351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9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territorialité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SLAC inscrit dans la durée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35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conditions gagnantes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2" y="2428557"/>
            <a:ext cx="8232588" cy="32789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58588" y="5707529"/>
            <a:ext cx="427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(Source : Klein, 2011: 183)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072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apprentissage collectif</a:t>
            </a:r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17" y="1417638"/>
            <a:ext cx="7703670" cy="5322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094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leadership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0923"/>
            <a:ext cx="7620000" cy="218495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2400" dirty="0" smtClean="0"/>
              <a:t>Le rapport d’influence qui permet de  fédérer </a:t>
            </a:r>
            <a:r>
              <a:rPr lang="fr-FR" sz="2400" smtClean="0"/>
              <a:t>et </a:t>
            </a:r>
            <a:r>
              <a:rPr lang="fr-FR" sz="2400" smtClean="0"/>
              <a:t>de mobiliser </a:t>
            </a:r>
            <a:r>
              <a:rPr lang="fr-FR" sz="2400" dirty="0"/>
              <a:t>les énergies </a:t>
            </a:r>
            <a:r>
              <a:rPr lang="fr-FR" sz="2400" dirty="0" smtClean="0"/>
              <a:t>dans le cadre </a:t>
            </a:r>
            <a:r>
              <a:rPr lang="fr-FR" sz="2400" dirty="0"/>
              <a:t>d’une action </a:t>
            </a:r>
            <a:r>
              <a:rPr lang="fr-FR" sz="2400" dirty="0" smtClean="0"/>
              <a:t>collective</a:t>
            </a:r>
            <a:endParaRPr lang="fr-CA" sz="24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41" y="2487676"/>
            <a:ext cx="6618132" cy="34989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5986606"/>
            <a:ext cx="5045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Source : Tremblay, </a:t>
            </a:r>
            <a:r>
              <a:rPr lang="fr-FR" dirty="0" err="1"/>
              <a:t>Chênevert</a:t>
            </a:r>
            <a:r>
              <a:rPr lang="fr-FR" dirty="0"/>
              <a:t> </a:t>
            </a:r>
            <a:r>
              <a:rPr lang="fr-FR" i="1" dirty="0"/>
              <a:t>et al</a:t>
            </a:r>
            <a:r>
              <a:rPr lang="fr-FR" dirty="0"/>
              <a:t>. (2005), p.71</a:t>
            </a:r>
            <a:r>
              <a:rPr lang="fr-CA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74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et leaderships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3738"/>
            <a:ext cx="7620000" cy="4766403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fr-FR" sz="2400" dirty="0" smtClean="0"/>
              <a:t>Le leadership est souvent présenté comme la caractéristique personnelle d’un leader.</a:t>
            </a:r>
          </a:p>
          <a:p>
            <a:pPr>
              <a:spcAft>
                <a:spcPts val="1200"/>
              </a:spcAft>
            </a:pPr>
            <a:r>
              <a:rPr lang="fr-FR" sz="2400" dirty="0" smtClean="0"/>
              <a:t>Les leaderships renvoient au rôle des divers acteurs dans le cadre d’une action collective</a:t>
            </a:r>
          </a:p>
          <a:p>
            <a:pPr>
              <a:spcAft>
                <a:spcPts val="1200"/>
              </a:spcAft>
            </a:pPr>
            <a:r>
              <a:rPr lang="fr-FR" sz="2400" dirty="0" smtClean="0"/>
              <a:t>Les leaderships désignent, dans </a:t>
            </a:r>
            <a:r>
              <a:rPr lang="fr-FR" sz="2400" dirty="0"/>
              <a:t>un processus </a:t>
            </a:r>
            <a:r>
              <a:rPr lang="fr-FR" sz="2400" dirty="0" smtClean="0"/>
              <a:t>collectif, les influences </a:t>
            </a:r>
            <a:r>
              <a:rPr lang="fr-FR" sz="2400" dirty="0"/>
              <a:t>qui </a:t>
            </a:r>
            <a:r>
              <a:rPr lang="fr-FR" sz="2400" dirty="0" smtClean="0"/>
              <a:t>permettent de fédérer </a:t>
            </a:r>
            <a:r>
              <a:rPr lang="fr-FR" sz="2400" dirty="0"/>
              <a:t>et de mobiliser les </a:t>
            </a:r>
            <a:r>
              <a:rPr lang="fr-FR" sz="2400" dirty="0" smtClean="0"/>
              <a:t>énergies</a:t>
            </a:r>
            <a:endParaRPr lang="fr-FR" sz="2400" dirty="0"/>
          </a:p>
          <a:p>
            <a:pPr>
              <a:spcAft>
                <a:spcPts val="1200"/>
              </a:spcAft>
            </a:pPr>
            <a:r>
              <a:rPr lang="fr-FR" sz="2400" dirty="0" smtClean="0"/>
              <a:t>Le </a:t>
            </a:r>
            <a:r>
              <a:rPr lang="fr-FR" sz="2400" dirty="0"/>
              <a:t>leadership </a:t>
            </a:r>
            <a:r>
              <a:rPr lang="fr-FR" sz="2400" dirty="0" smtClean="0"/>
              <a:t>rend manifestes à </a:t>
            </a:r>
            <a:r>
              <a:rPr lang="fr-FR" sz="2400" dirty="0"/>
              <a:t>la fois les principes structurels à l’œuvre dans l’action et la capacité d’innovation des </a:t>
            </a:r>
            <a:r>
              <a:rPr lang="fr-FR" sz="2400" dirty="0" smtClean="0"/>
              <a:t>acteurs</a:t>
            </a:r>
          </a:p>
          <a:p>
            <a:pPr>
              <a:spcAft>
                <a:spcPts val="1200"/>
              </a:spcAft>
            </a:pPr>
            <a:r>
              <a:rPr lang="fr-CA" sz="2400" dirty="0" smtClean="0"/>
              <a:t>Les leaderships sont </a:t>
            </a:r>
            <a:r>
              <a:rPr lang="fr-FR" sz="2400" dirty="0" smtClean="0"/>
              <a:t>la </a:t>
            </a:r>
            <a:r>
              <a:rPr lang="fr-FR" sz="2400" dirty="0"/>
              <a:t>marque d’un groupe efficace </a:t>
            </a:r>
            <a:r>
              <a:rPr lang="fr-FR" sz="2400" dirty="0" smtClean="0"/>
              <a:t>et résultent </a:t>
            </a:r>
            <a:r>
              <a:rPr lang="fr-FR" sz="2400" dirty="0"/>
              <a:t>d’un apprentissage </a:t>
            </a:r>
            <a:r>
              <a:rPr lang="fr-FR" sz="2400" dirty="0" smtClean="0"/>
              <a:t>collectif</a:t>
            </a:r>
            <a:endParaRPr lang="fr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05696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processus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développement territorial intégré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95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DTI: un SLAC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3" y="1417637"/>
            <a:ext cx="6753778" cy="5202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026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DTI et leaderships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28463"/>
            <a:ext cx="7620000" cy="453868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2400" dirty="0"/>
              <a:t>Le développement territorial intégré </a:t>
            </a:r>
            <a:r>
              <a:rPr lang="fr-FR" sz="2400" dirty="0" smtClean="0"/>
              <a:t>met </a:t>
            </a:r>
            <a:r>
              <a:rPr lang="fr-FR" sz="2400" dirty="0"/>
              <a:t>en jeu divers leaderships </a:t>
            </a:r>
            <a:r>
              <a:rPr lang="fr-FR" sz="2400" dirty="0" smtClean="0"/>
              <a:t>d’acteurs collectifs</a:t>
            </a:r>
          </a:p>
          <a:p>
            <a:pPr>
              <a:spcAft>
                <a:spcPts val="600"/>
              </a:spcAft>
            </a:pPr>
            <a:r>
              <a:rPr lang="fr-FR" sz="2400" dirty="0"/>
              <a:t>L’efficacité des SLAC repose sur une mise en œuvre harmonisée de ces leaderships diversifiés</a:t>
            </a:r>
            <a:r>
              <a:rPr lang="fr-CA" sz="2400" dirty="0"/>
              <a:t> </a:t>
            </a:r>
            <a:r>
              <a:rPr lang="fr-FR" sz="2400" dirty="0" smtClean="0"/>
              <a:t>puisqu’au </a:t>
            </a:r>
            <a:r>
              <a:rPr lang="fr-FR" sz="2400" dirty="0"/>
              <a:t>départ, les intérêts des acteurs ne sont pas nécessairement harmonieux</a:t>
            </a:r>
            <a:r>
              <a:rPr lang="fr-CA" sz="2400" dirty="0"/>
              <a:t> </a:t>
            </a:r>
            <a:endParaRPr lang="fr-CA" sz="2400" dirty="0" smtClean="0"/>
          </a:p>
          <a:p>
            <a:pPr>
              <a:spcAft>
                <a:spcPts val="600"/>
              </a:spcAft>
            </a:pPr>
            <a:r>
              <a:rPr lang="fr-FR" sz="2400" dirty="0"/>
              <a:t>C’est plutôt à travers une coopération conflictuelle que s’inscrivent et se développent les leaderships collectifs, et qu’émerge la territorialité</a:t>
            </a:r>
            <a:r>
              <a:rPr lang="fr-CA" sz="2400" dirty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6931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types de leadership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Acteurs, interactions et capacité d’innovation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116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types de leadership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281287"/>
              </p:ext>
            </p:extLst>
          </p:nvPr>
        </p:nvGraphicFramePr>
        <p:xfrm>
          <a:off x="282213" y="1600200"/>
          <a:ext cx="8078351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14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Leadership institutionnel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instances locales des réseaux publics:</a:t>
            </a:r>
          </a:p>
          <a:p>
            <a:pPr lvl="1"/>
            <a:r>
              <a:rPr lang="fr-FR" dirty="0" smtClean="0"/>
              <a:t>Programmes publics de développement économique: SADC, CDEC, CLD</a:t>
            </a:r>
          </a:p>
          <a:p>
            <a:pPr lvl="1"/>
            <a:r>
              <a:rPr lang="fr-FR" dirty="0" smtClean="0"/>
              <a:t>Système d’éducation: commissions scolaires, CEGEP, universités</a:t>
            </a:r>
          </a:p>
          <a:p>
            <a:pPr lvl="1"/>
            <a:r>
              <a:rPr lang="fr-FR" dirty="0" smtClean="0"/>
              <a:t>Programmes d’emploi et de sécurité sociale: CLE, CJE</a:t>
            </a:r>
          </a:p>
          <a:p>
            <a:pPr lvl="1"/>
            <a:r>
              <a:rPr lang="fr-FR" dirty="0" smtClean="0"/>
              <a:t>Santé et services sociaux: CSSS</a:t>
            </a:r>
          </a:p>
          <a:p>
            <a:r>
              <a:rPr lang="fr-FR" dirty="0" smtClean="0"/>
              <a:t>Les instances régionales contrôlées par l’État:</a:t>
            </a:r>
          </a:p>
          <a:p>
            <a:pPr lvl="1"/>
            <a:r>
              <a:rPr lang="fr-FR" dirty="0" smtClean="0"/>
              <a:t>Conférence régionale des élus</a:t>
            </a:r>
          </a:p>
          <a:p>
            <a:pPr lvl="1"/>
            <a:r>
              <a:rPr lang="fr-FR" dirty="0" smtClean="0"/>
              <a:t>Conférence administrative régionale</a:t>
            </a:r>
          </a:p>
          <a:p>
            <a:pPr lvl="1"/>
            <a:r>
              <a:rPr lang="fr-FR" dirty="0" smtClean="0"/>
              <a:t>Agence de la Santé et des services sociaux</a:t>
            </a:r>
          </a:p>
          <a:p>
            <a:r>
              <a:rPr lang="fr-FR" dirty="0" smtClean="0"/>
              <a:t>Logique gestionnaire et directions locales</a:t>
            </a:r>
          </a:p>
          <a:p>
            <a:pPr lvl="1"/>
            <a:r>
              <a:rPr lang="fr-FR" dirty="0" smtClean="0"/>
              <a:t>Défi de mettre les ressources des programmes au service des enjeux locaux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653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4874</TotalTime>
  <Words>687</Words>
  <Application>Microsoft Macintosh PowerPoint</Application>
  <PresentationFormat>Présentation à l'écran (4:3)</PresentationFormat>
  <Paragraphs>117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Ajdacency</vt:lpstr>
      <vt:lpstr>Les leaderships dans les pratiques de  développement territorial au Québec </vt:lpstr>
      <vt:lpstr>Le leadership</vt:lpstr>
      <vt:lpstr>Leadership et leaderships</vt:lpstr>
      <vt:lpstr>Le processus</vt:lpstr>
      <vt:lpstr>Le DTI: un SLAC</vt:lpstr>
      <vt:lpstr>DTI et leaderships</vt:lpstr>
      <vt:lpstr>Les types de leadership</vt:lpstr>
      <vt:lpstr>Les types de leadership</vt:lpstr>
      <vt:lpstr>Leadership institutionnel</vt:lpstr>
      <vt:lpstr>Leadership expert</vt:lpstr>
      <vt:lpstr>Leadership politique</vt:lpstr>
      <vt:lpstr>Leadership citoyen</vt:lpstr>
      <vt:lpstr>Leadership communautaire</vt:lpstr>
      <vt:lpstr>Leadership de processus</vt:lpstr>
      <vt:lpstr>L’intégration des leaderships</vt:lpstr>
      <vt:lpstr>La territorialité</vt:lpstr>
      <vt:lpstr>Les conditions gagnantes</vt:lpstr>
      <vt:lpstr>Un apprentissage collectif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René Lachapelle</dc:creator>
  <cp:lastModifiedBy>René Lachapelle</cp:lastModifiedBy>
  <cp:revision>32</cp:revision>
  <dcterms:created xsi:type="dcterms:W3CDTF">2012-02-20T10:55:26Z</dcterms:created>
  <dcterms:modified xsi:type="dcterms:W3CDTF">2012-03-01T02:22:43Z</dcterms:modified>
</cp:coreProperties>
</file>